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theme/themeOverride3.xml" ContentType="application/vnd.openxmlformats-officedocument.themeOverr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theme/themeOverride1.xml" ContentType="application/vnd.openxmlformats-officedocument.themeOverr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Override PartName="/ppt/theme/themeOverride4.xml" ContentType="application/vnd.openxmlformats-officedocument.themeOverr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theme/themeOverride2.xml" ContentType="application/vnd.openxmlformats-officedocument.themeOverride+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4" r:id="rId1"/>
  </p:sldMasterIdLst>
  <p:notesMasterIdLst>
    <p:notesMasterId r:id="rId37"/>
  </p:notesMasterIdLst>
  <p:handoutMasterIdLst>
    <p:handoutMasterId r:id="rId38"/>
  </p:handoutMasterIdLst>
  <p:sldIdLst>
    <p:sldId id="276" r:id="rId2"/>
    <p:sldId id="329" r:id="rId3"/>
    <p:sldId id="330" r:id="rId4"/>
    <p:sldId id="331" r:id="rId5"/>
    <p:sldId id="326" r:id="rId6"/>
    <p:sldId id="332" r:id="rId7"/>
    <p:sldId id="333" r:id="rId8"/>
    <p:sldId id="277" r:id="rId9"/>
    <p:sldId id="325" r:id="rId10"/>
    <p:sldId id="312" r:id="rId11"/>
    <p:sldId id="328" r:id="rId12"/>
    <p:sldId id="310" r:id="rId13"/>
    <p:sldId id="313" r:id="rId14"/>
    <p:sldId id="314" r:id="rId15"/>
    <p:sldId id="315" r:id="rId16"/>
    <p:sldId id="316" r:id="rId17"/>
    <p:sldId id="319" r:id="rId18"/>
    <p:sldId id="318" r:id="rId19"/>
    <p:sldId id="317" r:id="rId20"/>
    <p:sldId id="321" r:id="rId21"/>
    <p:sldId id="320" r:id="rId22"/>
    <p:sldId id="324" r:id="rId23"/>
    <p:sldId id="337" r:id="rId24"/>
    <p:sldId id="339" r:id="rId25"/>
    <p:sldId id="336" r:id="rId26"/>
    <p:sldId id="335" r:id="rId27"/>
    <p:sldId id="334" r:id="rId28"/>
    <p:sldId id="338" r:id="rId29"/>
    <p:sldId id="323" r:id="rId30"/>
    <p:sldId id="322" r:id="rId31"/>
    <p:sldId id="340" r:id="rId32"/>
    <p:sldId id="341" r:id="rId33"/>
    <p:sldId id="342" r:id="rId34"/>
    <p:sldId id="343" r:id="rId35"/>
    <p:sldId id="309" r:id="rId36"/>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21415" autoAdjust="0"/>
    <p:restoredTop sz="86420" autoAdjust="0"/>
  </p:normalViewPr>
  <p:slideViewPr>
    <p:cSldViewPr>
      <p:cViewPr varScale="1">
        <p:scale>
          <a:sx n="66" d="100"/>
          <a:sy n="66" d="100"/>
        </p:scale>
        <p:origin x="-462" y="-108"/>
      </p:cViewPr>
      <p:guideLst>
        <p:guide orient="horz" pos="2160"/>
        <p:guide pos="2880"/>
      </p:guideLst>
    </p:cSldViewPr>
  </p:slideViewPr>
  <p:notesTextViewPr>
    <p:cViewPr>
      <p:scale>
        <a:sx n="100" d="100"/>
        <a:sy n="100" d="100"/>
      </p:scale>
      <p:origin x="0" y="0"/>
    </p:cViewPr>
  </p:notesTextViewPr>
  <p:notesViewPr>
    <p:cSldViewPr>
      <p:cViewPr varScale="1">
        <p:scale>
          <a:sx n="56" d="100"/>
          <a:sy n="56" d="100"/>
        </p:scale>
        <p:origin x="-1812" y="-96"/>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charts/_rels/chart1.xml.rels><?xml version="1.0" encoding="UTF-8" standalone="yes"?>
<Relationships xmlns="http://schemas.openxmlformats.org/package/2006/relationships"><Relationship Id="rId1" Type="http://schemas.openxmlformats.org/officeDocument/2006/relationships/oleObject" Target="Book1"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a:pPr>
            <a:r>
              <a:rPr lang="mn-MN"/>
              <a:t>Цаг</a:t>
            </a:r>
            <a:r>
              <a:rPr lang="mn-MN" baseline="0"/>
              <a:t> хуваарилалт</a:t>
            </a:r>
            <a:endParaRPr lang="en-US"/>
          </a:p>
        </c:rich>
      </c:tx>
    </c:title>
    <c:plotArea>
      <c:layout/>
      <c:barChart>
        <c:barDir val="col"/>
        <c:grouping val="clustered"/>
        <c:ser>
          <c:idx val="0"/>
          <c:order val="0"/>
          <c:tx>
            <c:strRef>
              <c:f>Sheet1!$A$2</c:f>
              <c:strCache>
                <c:ptCount val="1"/>
                <c:pt idx="0">
                  <c:v>Н.Энхбаяр </c:v>
                </c:pt>
              </c:strCache>
            </c:strRef>
          </c:tx>
          <c:dLbls>
            <c:txPr>
              <a:bodyPr/>
              <a:lstStyle/>
              <a:p>
                <a:pPr>
                  <a:defRPr sz="1100"/>
                </a:pPr>
                <a:endParaRPr lang="en-US"/>
              </a:p>
            </c:txPr>
            <c:showVal val="1"/>
          </c:dLbls>
          <c:cat>
            <c:strRef>
              <c:f>Sheet1!$B$1:$F$1</c:f>
              <c:strCache>
                <c:ptCount val="5"/>
                <c:pt idx="0">
                  <c:v>МҮОНТВ </c:v>
                </c:pt>
                <c:pt idx="1">
                  <c:v>TB-5 </c:v>
                </c:pt>
                <c:pt idx="2">
                  <c:v>TB -9 </c:v>
                </c:pt>
                <c:pt idx="3">
                  <c:v>UBS </c:v>
                </c:pt>
                <c:pt idx="4">
                  <c:v>Ch-25 </c:v>
                </c:pt>
              </c:strCache>
            </c:strRef>
          </c:cat>
          <c:val>
            <c:numRef>
              <c:f>Sheet1!$B$2:$F$2</c:f>
              <c:numCache>
                <c:formatCode>h:mm:ss</c:formatCode>
                <c:ptCount val="5"/>
                <c:pt idx="0">
                  <c:v>2.5231481481481504E-2</c:v>
                </c:pt>
                <c:pt idx="1">
                  <c:v>2.9513888888888888E-3</c:v>
                </c:pt>
                <c:pt idx="2">
                  <c:v>5.3437500000000034E-2</c:v>
                </c:pt>
                <c:pt idx="3">
                  <c:v>2.8252314814814852E-2</c:v>
                </c:pt>
                <c:pt idx="4">
                  <c:v>3.8090277777777848E-2</c:v>
                </c:pt>
              </c:numCache>
            </c:numRef>
          </c:val>
        </c:ser>
        <c:ser>
          <c:idx val="1"/>
          <c:order val="1"/>
          <c:tx>
            <c:strRef>
              <c:f>Sheet1!$A$3</c:f>
              <c:strCache>
                <c:ptCount val="1"/>
                <c:pt idx="0">
                  <c:v>Ц.Элбэгдорж </c:v>
                </c:pt>
              </c:strCache>
            </c:strRef>
          </c:tx>
          <c:dLbls>
            <c:txPr>
              <a:bodyPr/>
              <a:lstStyle/>
              <a:p>
                <a:pPr>
                  <a:defRPr sz="1200"/>
                </a:pPr>
                <a:endParaRPr lang="en-US"/>
              </a:p>
            </c:txPr>
            <c:showVal val="1"/>
          </c:dLbls>
          <c:cat>
            <c:strRef>
              <c:f>Sheet1!$B$1:$F$1</c:f>
              <c:strCache>
                <c:ptCount val="5"/>
                <c:pt idx="0">
                  <c:v>МҮОНТВ </c:v>
                </c:pt>
                <c:pt idx="1">
                  <c:v>TB-5 </c:v>
                </c:pt>
                <c:pt idx="2">
                  <c:v>TB -9 </c:v>
                </c:pt>
                <c:pt idx="3">
                  <c:v>UBS </c:v>
                </c:pt>
                <c:pt idx="4">
                  <c:v>Ch-25 </c:v>
                </c:pt>
              </c:strCache>
            </c:strRef>
          </c:cat>
          <c:val>
            <c:numRef>
              <c:f>Sheet1!$B$3:$F$3</c:f>
              <c:numCache>
                <c:formatCode>h:mm:ss</c:formatCode>
                <c:ptCount val="5"/>
                <c:pt idx="0">
                  <c:v>1.2442129629629654E-2</c:v>
                </c:pt>
                <c:pt idx="1">
                  <c:v>1.5162037037037068E-2</c:v>
                </c:pt>
                <c:pt idx="2">
                  <c:v>7.8819444444444539E-2</c:v>
                </c:pt>
                <c:pt idx="3">
                  <c:v>7.5405092592592579E-2</c:v>
                </c:pt>
                <c:pt idx="4">
                  <c:v>4.6018518518518507E-2</c:v>
                </c:pt>
              </c:numCache>
            </c:numRef>
          </c:val>
        </c:ser>
        <c:gapWidth val="75"/>
        <c:axId val="36785536"/>
        <c:axId val="39519360"/>
      </c:barChart>
      <c:catAx>
        <c:axId val="36785536"/>
        <c:scaling>
          <c:orientation val="minMax"/>
        </c:scaling>
        <c:axPos val="b"/>
        <c:majorTickMark val="none"/>
        <c:tickLblPos val="nextTo"/>
        <c:txPr>
          <a:bodyPr/>
          <a:lstStyle/>
          <a:p>
            <a:pPr>
              <a:defRPr sz="1200"/>
            </a:pPr>
            <a:endParaRPr lang="en-US"/>
          </a:p>
        </c:txPr>
        <c:crossAx val="39519360"/>
        <c:crosses val="autoZero"/>
        <c:auto val="1"/>
        <c:lblAlgn val="ctr"/>
        <c:lblOffset val="100"/>
      </c:catAx>
      <c:valAx>
        <c:axId val="39519360"/>
        <c:scaling>
          <c:orientation val="minMax"/>
        </c:scaling>
        <c:axPos val="l"/>
        <c:majorGridlines/>
        <c:numFmt formatCode="h:mm:ss" sourceLinked="1"/>
        <c:majorTickMark val="none"/>
        <c:tickLblPos val="nextTo"/>
        <c:spPr>
          <a:ln w="9525">
            <a:noFill/>
          </a:ln>
        </c:spPr>
        <c:crossAx val="36785536"/>
        <c:crosses val="autoZero"/>
        <c:crossBetween val="between"/>
      </c:valAx>
    </c:plotArea>
    <c:legend>
      <c:legendPos val="b"/>
    </c:legend>
    <c:plotVisOnly val="1"/>
  </c:chart>
  <c:externalData r:id="rId1"/>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defRPr>
            </a:lvl1pPr>
          </a:lstStyle>
          <a:p>
            <a:pPr>
              <a:defRPr/>
            </a:pPr>
            <a:fld id="{2E2649AD-5FA5-4AAC-996B-B7304761D1FB}" type="datetimeFigureOut">
              <a:rPr lang="en-US"/>
              <a:pPr>
                <a:defRPr/>
              </a:pPr>
              <a:t>5/13/2009</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defRPr>
            </a:lvl1pPr>
          </a:lstStyle>
          <a:p>
            <a:pPr>
              <a:defRPr/>
            </a:pPr>
            <a:fld id="{824FC228-D796-41DA-8F2E-A84F44A7BE5D}"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defRPr>
            </a:lvl1pPr>
          </a:lstStyle>
          <a:p>
            <a:pPr>
              <a:defRPr/>
            </a:pPr>
            <a:fld id="{6775F1E2-4001-4B19-BDDA-57CB1E54EDE1}" type="datetimeFigureOut">
              <a:rPr lang="en-US"/>
              <a:pPr>
                <a:defRPr/>
              </a:pPr>
              <a:t>5/13/2009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defRPr>
            </a:lvl1pPr>
          </a:lstStyle>
          <a:p>
            <a:pPr>
              <a:defRPr/>
            </a:pPr>
            <a:fld id="{98910AB8-F188-4183-A8A4-19946EE140E5}"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Slide Image Placeholder 1"/>
          <p:cNvSpPr>
            <a:spLocks noGrp="1" noRot="1" noChangeAspect="1"/>
          </p:cNvSpPr>
          <p:nvPr>
            <p:ph type="sldImg"/>
          </p:nvPr>
        </p:nvSpPr>
        <p:spPr bwMode="auto">
          <a:noFill/>
          <a:ln>
            <a:solidFill>
              <a:srgbClr val="000000"/>
            </a:solidFill>
            <a:miter lim="800000"/>
            <a:headEnd/>
            <a:tailEnd/>
          </a:ln>
        </p:spPr>
      </p:sp>
      <p:sp>
        <p:nvSpPr>
          <p:cNvPr id="45058"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45059"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B0E409C-9A5E-44DF-8E4E-E7A9235DF268}" type="slidenum">
              <a:rPr lang="en-US"/>
              <a:pPr fontAlgn="base">
                <a:spcBef>
                  <a:spcPct val="0"/>
                </a:spcBef>
                <a:spcAft>
                  <a:spcPct val="0"/>
                </a:spcAft>
              </a:pPr>
              <a:t>29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Master" Target="../slideMasters/slideMaster1.xml"/><Relationship Id="rId1" Type="http://schemas.openxmlformats.org/officeDocument/2006/relationships/themeOverride" Target="../theme/themeOverride4.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ight Triangle 9"/>
          <p:cNvSpPr/>
          <p:nvPr/>
        </p:nvSpPr>
        <p:spPr>
          <a:xfrm>
            <a:off x="0" y="4664075"/>
            <a:ext cx="9150350"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grpSp>
        <p:nvGrpSpPr>
          <p:cNvPr id="5" name="Group 1"/>
          <p:cNvGrpSpPr>
            <a:grpSpLocks/>
          </p:cNvGrpSpPr>
          <p:nvPr/>
        </p:nvGrpSpPr>
        <p:grpSpPr bwMode="auto">
          <a:xfrm>
            <a:off x="-3175" y="4953000"/>
            <a:ext cx="9147175" cy="1911350"/>
            <a:chOff x="-3765" y="4832896"/>
            <a:chExt cx="9147765" cy="2032192"/>
          </a:xfrm>
        </p:grpSpPr>
        <p:sp>
          <p:nvSpPr>
            <p:cNvPr id="6" name="Freeform 6"/>
            <p:cNvSpPr>
              <a:spLocks/>
            </p:cNvSpPr>
            <p:nvPr/>
          </p:nvSpPr>
          <p:spPr bwMode="auto">
            <a:xfrm>
              <a:off x="1687032" y="4832896"/>
              <a:ext cx="7456968" cy="51817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endParaRPr>
            </a:p>
          </p:txBody>
        </p:sp>
        <p:sp>
          <p:nvSpPr>
            <p:cNvPr id="7" name="Freeform 7"/>
            <p:cNvSpPr>
              <a:spLocks/>
            </p:cNvSpPr>
            <p:nvPr/>
          </p:nvSpPr>
          <p:spPr bwMode="auto">
            <a:xfrm>
              <a:off x="35926" y="5135025"/>
              <a:ext cx="9108074" cy="838869"/>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endParaRPr>
            </a:p>
          </p:txBody>
        </p:sp>
        <p:sp>
          <p:nvSpPr>
            <p:cNvPr id="8"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cxnSp>
          <p:nvCxnSpPr>
            <p:cNvPr id="10"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9" name="Title 8"/>
          <p:cNvSpPr>
            <a:spLocks noGrp="1"/>
          </p:cNvSpPr>
          <p:nvPr>
            <p:ph type="ctrTitle"/>
          </p:nvPr>
        </p:nvSpPr>
        <p:spPr>
          <a:xfrm>
            <a:off x="685800" y="1752601"/>
            <a:ext cx="7772400" cy="1829761"/>
          </a:xfrm>
        </p:spPr>
        <p:txBody>
          <a:bodyPr anchor="b"/>
          <a:lstStyle>
            <a:lvl1pPr algn="r">
              <a:defRPr sz="4800" b="1">
                <a:solidFill>
                  <a:schemeClr val="tx2"/>
                </a:solidFill>
                <a:effectLst>
                  <a:outerShdw blurRad="31750" dist="25400" dir="5400000" algn="tl" rotWithShape="0">
                    <a:srgbClr val="000000">
                      <a:alpha val="25000"/>
                    </a:srgbClr>
                  </a:outerShdw>
                </a:effectLst>
              </a:defRPr>
            </a:lvl1pPr>
            <a:extLst/>
          </a:lstStyle>
          <a:p>
            <a:r>
              <a:rPr lang="en-US" smtClean="0"/>
              <a:t>Click to edit Master title style</a:t>
            </a:r>
            <a:endParaRPr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smtClean="0"/>
              <a:t>Click to edit Master subtitle style</a:t>
            </a:r>
            <a:endParaRPr lang="en-US"/>
          </a:p>
        </p:txBody>
      </p:sp>
      <p:sp>
        <p:nvSpPr>
          <p:cNvPr id="11" name="Date Placeholder 29"/>
          <p:cNvSpPr>
            <a:spLocks noGrp="1"/>
          </p:cNvSpPr>
          <p:nvPr>
            <p:ph type="dt" sz="half" idx="10"/>
          </p:nvPr>
        </p:nvSpPr>
        <p:spPr/>
        <p:txBody>
          <a:bodyPr/>
          <a:lstStyle>
            <a:lvl1pPr>
              <a:defRPr smtClean="0">
                <a:solidFill>
                  <a:srgbClr val="FFFFFF"/>
                </a:solidFill>
              </a:defRPr>
            </a:lvl1pPr>
            <a:extLst/>
          </a:lstStyle>
          <a:p>
            <a:pPr>
              <a:defRPr/>
            </a:pPr>
            <a:fld id="{30AB6838-568B-4890-8E23-6C3F2E6B358D}" type="datetime1">
              <a:rPr lang="en-US"/>
              <a:pPr>
                <a:defRPr/>
              </a:pPr>
              <a:t>5/13/2009</a:t>
            </a:fld>
            <a:endParaRPr lang="en-US"/>
          </a:p>
        </p:txBody>
      </p:sp>
      <p:sp>
        <p:nvSpPr>
          <p:cNvPr id="12" name="Footer Placeholder 18"/>
          <p:cNvSpPr>
            <a:spLocks noGrp="1"/>
          </p:cNvSpPr>
          <p:nvPr>
            <p:ph type="ftr" sz="quarter" idx="11"/>
          </p:nvPr>
        </p:nvSpPr>
        <p:spPr/>
        <p:txBody>
          <a:bodyPr/>
          <a:lstStyle>
            <a:lvl1pPr>
              <a:defRPr>
                <a:solidFill>
                  <a:schemeClr val="accent1">
                    <a:tint val="20000"/>
                  </a:schemeClr>
                </a:solidFill>
              </a:defRPr>
            </a:lvl1pPr>
            <a:extLst/>
          </a:lstStyle>
          <a:p>
            <a:pPr>
              <a:defRPr/>
            </a:pPr>
            <a:endParaRPr lang="en-US"/>
          </a:p>
        </p:txBody>
      </p:sp>
      <p:sp>
        <p:nvSpPr>
          <p:cNvPr id="13" name="Slide Number Placeholder 26"/>
          <p:cNvSpPr>
            <a:spLocks noGrp="1"/>
          </p:cNvSpPr>
          <p:nvPr>
            <p:ph type="sldNum" sz="quarter" idx="12"/>
          </p:nvPr>
        </p:nvSpPr>
        <p:spPr/>
        <p:txBody>
          <a:bodyPr/>
          <a:lstStyle>
            <a:lvl1pPr>
              <a:defRPr smtClean="0">
                <a:solidFill>
                  <a:srgbClr val="FFFFFF"/>
                </a:solidFill>
              </a:defRPr>
            </a:lvl1pPr>
            <a:extLst/>
          </a:lstStyle>
          <a:p>
            <a:pPr>
              <a:defRPr/>
            </a:pPr>
            <a:fld id="{93C57911-129B-43D0-8A9A-5D4E92F6E21E}"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1436832B-DB49-4160-A95F-14E61860C713}" type="datetime1">
              <a:rPr lang="en-US"/>
              <a:pPr>
                <a:defRPr/>
              </a:pPr>
              <a:t>5/13/2009</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A49E0507-B10D-4F6C-A40C-5B5CAE18BBDC}"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E6C4F4AC-0E34-44B9-A1AE-AC2FFDFBABFF}" type="datetime1">
              <a:rPr lang="en-US"/>
              <a:pPr>
                <a:defRPr/>
              </a:pPr>
              <a:t>5/13/2009</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83669CB8-BFFA-4BCC-9286-9B545AB2BBEB}"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Title 6"/>
          <p:cNvSpPr>
            <a:spLocks noGrp="1"/>
          </p:cNvSpPr>
          <p:nvPr>
            <p:ph type="title"/>
          </p:nvPr>
        </p:nvSpPr>
        <p:spPr/>
        <p:txBody>
          <a:bodyPr rtlCol="0"/>
          <a:lstStyle>
            <a:extLst/>
          </a:lstStyle>
          <a:p>
            <a:r>
              <a:rPr lang="en-US" smtClean="0"/>
              <a:t>Click to edit Master title style</a:t>
            </a:r>
            <a:endParaRPr lang="en-US"/>
          </a:p>
        </p:txBody>
      </p:sp>
      <p:sp>
        <p:nvSpPr>
          <p:cNvPr id="4" name="Date Placeholder 9"/>
          <p:cNvSpPr>
            <a:spLocks noGrp="1"/>
          </p:cNvSpPr>
          <p:nvPr>
            <p:ph type="dt" sz="half" idx="10"/>
          </p:nvPr>
        </p:nvSpPr>
        <p:spPr/>
        <p:txBody>
          <a:bodyPr/>
          <a:lstStyle>
            <a:lvl1pPr>
              <a:defRPr/>
            </a:lvl1pPr>
          </a:lstStyle>
          <a:p>
            <a:pPr>
              <a:defRPr/>
            </a:pPr>
            <a:fld id="{50F84956-46A4-434C-812E-4E67228DCCC2}" type="datetime1">
              <a:rPr lang="en-US"/>
              <a:pPr>
                <a:defRPr/>
              </a:pPr>
              <a:t>5/13/2009</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6865F121-4950-40DB-ACA1-697D011DCB7C}"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4" name="Chevron 6"/>
          <p:cNvSpPr/>
          <p:nvPr/>
        </p:nvSpPr>
        <p:spPr>
          <a:xfrm>
            <a:off x="3636963" y="3005138"/>
            <a:ext cx="182562"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auto">
              <a:spcBef>
                <a:spcPts val="0"/>
              </a:spcBef>
              <a:spcAft>
                <a:spcPts val="0"/>
              </a:spcAft>
              <a:defRPr/>
            </a:pPr>
            <a:endParaRPr lang="en-US"/>
          </a:p>
        </p:txBody>
      </p:sp>
      <p:sp>
        <p:nvSpPr>
          <p:cNvPr id="5" name="Chevron 7"/>
          <p:cNvSpPr/>
          <p:nvPr/>
        </p:nvSpPr>
        <p:spPr>
          <a:xfrm>
            <a:off x="3449638" y="3005138"/>
            <a:ext cx="18415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auto">
              <a:spcBef>
                <a:spcPts val="0"/>
              </a:spcBef>
              <a:spcAft>
                <a:spcPts val="0"/>
              </a:spcAft>
              <a:defRPr/>
            </a:pPr>
            <a:endParaRPr lang="en-US"/>
          </a:p>
        </p:txBody>
      </p:sp>
      <p:sp>
        <p:nvSpPr>
          <p:cNvPr id="2" name="Title 1"/>
          <p:cNvSpPr>
            <a:spLocks noGrp="1"/>
          </p:cNvSpPr>
          <p:nvPr>
            <p:ph type="title"/>
          </p:nvPr>
        </p:nvSpPr>
        <p:spPr>
          <a:xfrm>
            <a:off x="722376" y="1059712"/>
            <a:ext cx="7772400" cy="1828800"/>
          </a:xfrm>
        </p:spPr>
        <p:txBody>
          <a:bodyPr anchor="b"/>
          <a:lstStyle>
            <a:lvl1pPr algn="r">
              <a:buNone/>
              <a:defRPr sz="4800" b="1" cap="none" baseline="0">
                <a:effectLst>
                  <a:outerShdw blurRad="31750" dist="25400" dir="5400000" algn="tl" rotWithShape="0">
                    <a:srgbClr val="000000">
                      <a:alpha val="25000"/>
                    </a:srgbClr>
                  </a:outerShdw>
                </a:effectLst>
              </a:defRPr>
            </a:lvl1pPr>
            <a:extLst/>
          </a:lstStyle>
          <a:p>
            <a:r>
              <a:rPr lang="en-US" smtClean="0"/>
              <a:t>Click to edit Master title style</a:t>
            </a:r>
            <a:endParaRPr lang="en-US"/>
          </a:p>
        </p:txBody>
      </p:sp>
      <p:sp>
        <p:nvSpPr>
          <p:cNvPr id="3" name="Text Placeholder 2"/>
          <p:cNvSpPr>
            <a:spLocks noGrp="1"/>
          </p:cNvSpPr>
          <p:nvPr>
            <p:ph type="body" idx="1"/>
          </p:nvPr>
        </p:nvSpPr>
        <p:spPr>
          <a:xfrm>
            <a:off x="3922713" y="2931712"/>
            <a:ext cx="4572000" cy="1454888"/>
          </a:xfrm>
        </p:spPr>
        <p:txBody>
          <a:bodyPr/>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smtClean="0"/>
              <a:t>Click to edit Master text styles</a:t>
            </a:r>
          </a:p>
        </p:txBody>
      </p:sp>
      <p:sp>
        <p:nvSpPr>
          <p:cNvPr id="6" name="Date Placeholder 3"/>
          <p:cNvSpPr>
            <a:spLocks noGrp="1"/>
          </p:cNvSpPr>
          <p:nvPr>
            <p:ph type="dt" sz="half" idx="10"/>
          </p:nvPr>
        </p:nvSpPr>
        <p:spPr/>
        <p:txBody>
          <a:bodyPr/>
          <a:lstStyle>
            <a:lvl1pPr>
              <a:defRPr/>
            </a:lvl1pPr>
            <a:extLst/>
          </a:lstStyle>
          <a:p>
            <a:pPr>
              <a:defRPr/>
            </a:pPr>
            <a:fld id="{F50E7DCE-9603-4F1E-912C-05B9DF6F67DA}" type="datetime1">
              <a:rPr lang="en-US"/>
              <a:pPr>
                <a:defRPr/>
              </a:pPr>
              <a:t>5/13/2009</a:t>
            </a:fld>
            <a:endParaRPr lang="en-US"/>
          </a:p>
        </p:txBody>
      </p:sp>
      <p:sp>
        <p:nvSpPr>
          <p:cNvPr id="7" name="Footer Placeholder 4"/>
          <p:cNvSpPr>
            <a:spLocks noGrp="1"/>
          </p:cNvSpPr>
          <p:nvPr>
            <p:ph type="ftr" sz="quarter" idx="11"/>
          </p:nvPr>
        </p:nvSpPr>
        <p:spPr/>
        <p:txBody>
          <a:bodyPr/>
          <a:lstStyle>
            <a:lvl1pPr>
              <a:defRPr/>
            </a:lvl1pPr>
            <a:extLst/>
          </a:lstStyle>
          <a:p>
            <a:pPr>
              <a:defRPr/>
            </a:pPr>
            <a:endParaRPr lang="en-US"/>
          </a:p>
        </p:txBody>
      </p:sp>
      <p:sp>
        <p:nvSpPr>
          <p:cNvPr id="8" name="Slide Number Placeholder 5"/>
          <p:cNvSpPr>
            <a:spLocks noGrp="1"/>
          </p:cNvSpPr>
          <p:nvPr>
            <p:ph type="sldNum" sz="quarter" idx="12"/>
          </p:nvPr>
        </p:nvSpPr>
        <p:spPr/>
        <p:txBody>
          <a:bodyPr/>
          <a:lstStyle>
            <a:lvl1pPr>
              <a:defRPr/>
            </a:lvl1pPr>
            <a:extLst/>
          </a:lstStyle>
          <a:p>
            <a:pPr>
              <a:defRPr/>
            </a:pPr>
            <a:fld id="{BC929958-8A7E-4963-9288-C3B1FFAE1C83}"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Title 7"/>
          <p:cNvSpPr>
            <a:spLocks noGrp="1"/>
          </p:cNvSpPr>
          <p:nvPr>
            <p:ph type="title"/>
          </p:nvPr>
        </p:nvSpPr>
        <p:spPr/>
        <p:txBody>
          <a:bodyPr rtlCol="0"/>
          <a:lstStyle>
            <a:extLst/>
          </a:lstStyle>
          <a:p>
            <a:r>
              <a:rPr lang="en-US" smtClean="0"/>
              <a:t>Click to edit Master title style</a:t>
            </a:r>
            <a:endParaRPr lang="en-US"/>
          </a:p>
        </p:txBody>
      </p:sp>
      <p:sp>
        <p:nvSpPr>
          <p:cNvPr id="5" name="Date Placeholder 4"/>
          <p:cNvSpPr>
            <a:spLocks noGrp="1"/>
          </p:cNvSpPr>
          <p:nvPr>
            <p:ph type="dt" sz="half" idx="10"/>
          </p:nvPr>
        </p:nvSpPr>
        <p:spPr/>
        <p:txBody>
          <a:bodyPr/>
          <a:lstStyle>
            <a:lvl1pPr>
              <a:defRPr/>
            </a:lvl1pPr>
            <a:extLst/>
          </a:lstStyle>
          <a:p>
            <a:pPr>
              <a:defRPr/>
            </a:pPr>
            <a:fld id="{BA314432-072C-479A-A863-B7CF0E6DD9A2}" type="datetime1">
              <a:rPr lang="en-US"/>
              <a:pPr>
                <a:defRPr/>
              </a:pPr>
              <a:t>5/13/2009</a:t>
            </a:fld>
            <a:endParaRPr lang="en-US"/>
          </a:p>
        </p:txBody>
      </p:sp>
      <p:sp>
        <p:nvSpPr>
          <p:cNvPr id="6" name="Footer Placeholder 5"/>
          <p:cNvSpPr>
            <a:spLocks noGrp="1"/>
          </p:cNvSpPr>
          <p:nvPr>
            <p:ph type="ftr" sz="quarter" idx="11"/>
          </p:nvPr>
        </p:nvSpPr>
        <p:spPr/>
        <p:txBody>
          <a:bodyPr/>
          <a:lstStyle>
            <a:lvl1pPr>
              <a:defRPr/>
            </a:lvl1pPr>
            <a:extLst/>
          </a:lstStyle>
          <a:p>
            <a:pPr>
              <a:defRPr/>
            </a:pPr>
            <a:endParaRPr lang="en-US"/>
          </a:p>
        </p:txBody>
      </p:sp>
      <p:sp>
        <p:nvSpPr>
          <p:cNvPr id="7" name="Slide Number Placeholder 6"/>
          <p:cNvSpPr>
            <a:spLocks noGrp="1"/>
          </p:cNvSpPr>
          <p:nvPr>
            <p:ph type="sldNum" sz="quarter" idx="12"/>
          </p:nvPr>
        </p:nvSpPr>
        <p:spPr/>
        <p:txBody>
          <a:bodyPr/>
          <a:lstStyle>
            <a:lvl1pPr>
              <a:defRPr/>
            </a:lvl1pPr>
            <a:extLst/>
          </a:lstStyle>
          <a:p>
            <a:pPr>
              <a:defRPr/>
            </a:pPr>
            <a:fld id="{56081781-CAF5-4542-AA13-05F78C101970}"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lstStyle>
            <a:lvl1pPr>
              <a:defRPr/>
            </a:lvl1pPr>
            <a:extLst/>
          </a:lstStyle>
          <a:p>
            <a:r>
              <a:rPr lang="en-US" smtClean="0"/>
              <a:t>Click to edit Master title style</a:t>
            </a:r>
            <a:endParaRPr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extLst/>
          </a:lstStyle>
          <a:p>
            <a:pPr>
              <a:defRPr/>
            </a:pPr>
            <a:fld id="{5B211441-948A-4B95-A153-48C0B33C33E4}" type="datetime1">
              <a:rPr lang="en-US"/>
              <a:pPr>
                <a:defRPr/>
              </a:pPr>
              <a:t>5/13/2009</a:t>
            </a:fld>
            <a:endParaRPr lang="en-US"/>
          </a:p>
        </p:txBody>
      </p:sp>
      <p:sp>
        <p:nvSpPr>
          <p:cNvPr id="8" name="Footer Placeholder 7"/>
          <p:cNvSpPr>
            <a:spLocks noGrp="1"/>
          </p:cNvSpPr>
          <p:nvPr>
            <p:ph type="ftr" sz="quarter" idx="11"/>
          </p:nvPr>
        </p:nvSpPr>
        <p:spPr/>
        <p:txBody>
          <a:bodyPr/>
          <a:lstStyle>
            <a:lvl1pPr>
              <a:defRPr/>
            </a:lvl1pPr>
            <a:extLst/>
          </a:lstStyle>
          <a:p>
            <a:pPr>
              <a:defRPr/>
            </a:pPr>
            <a:endParaRPr lang="en-US"/>
          </a:p>
        </p:txBody>
      </p:sp>
      <p:sp>
        <p:nvSpPr>
          <p:cNvPr id="9" name="Slide Number Placeholder 8"/>
          <p:cNvSpPr>
            <a:spLocks noGrp="1"/>
          </p:cNvSpPr>
          <p:nvPr>
            <p:ph type="sldNum" sz="quarter" idx="12"/>
          </p:nvPr>
        </p:nvSpPr>
        <p:spPr/>
        <p:txBody>
          <a:bodyPr/>
          <a:lstStyle>
            <a:lvl1pPr>
              <a:defRPr/>
            </a:lvl1pPr>
            <a:extLst/>
          </a:lstStyle>
          <a:p>
            <a:pPr>
              <a:defRPr/>
            </a:pPr>
            <a:fld id="{D809FFE8-97BF-48CB-81FB-0512622849BA}"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6" name="Title 5"/>
          <p:cNvSpPr>
            <a:spLocks noGrp="1"/>
          </p:cNvSpPr>
          <p:nvPr>
            <p:ph type="title"/>
          </p:nvPr>
        </p:nvSpPr>
        <p:spPr/>
        <p:txBody>
          <a:bodyPr rtlCol="0"/>
          <a:lstStyle>
            <a:extLst/>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extLst/>
          </a:lstStyle>
          <a:p>
            <a:pPr>
              <a:defRPr/>
            </a:pPr>
            <a:fld id="{6FA41A5C-FEBD-488D-87AA-5B773B60565E}" type="datetime1">
              <a:rPr lang="en-US"/>
              <a:pPr>
                <a:defRPr/>
              </a:pPr>
              <a:t>5/13/2009</a:t>
            </a:fld>
            <a:endParaRPr lang="en-US"/>
          </a:p>
        </p:txBody>
      </p:sp>
      <p:sp>
        <p:nvSpPr>
          <p:cNvPr id="4" name="Footer Placeholder 3"/>
          <p:cNvSpPr>
            <a:spLocks noGrp="1"/>
          </p:cNvSpPr>
          <p:nvPr>
            <p:ph type="ftr" sz="quarter" idx="11"/>
          </p:nvPr>
        </p:nvSpPr>
        <p:spPr/>
        <p:txBody>
          <a:bodyPr/>
          <a:lstStyle>
            <a:lvl1pPr>
              <a:defRPr/>
            </a:lvl1pPr>
            <a:extLst/>
          </a:lstStyle>
          <a:p>
            <a:pPr>
              <a:defRPr/>
            </a:pPr>
            <a:endParaRPr lang="en-US"/>
          </a:p>
        </p:txBody>
      </p:sp>
      <p:sp>
        <p:nvSpPr>
          <p:cNvPr id="5" name="Slide Number Placeholder 4"/>
          <p:cNvSpPr>
            <a:spLocks noGrp="1"/>
          </p:cNvSpPr>
          <p:nvPr>
            <p:ph type="sldNum" sz="quarter" idx="12"/>
          </p:nvPr>
        </p:nvSpPr>
        <p:spPr/>
        <p:txBody>
          <a:bodyPr/>
          <a:lstStyle>
            <a:lvl1pPr>
              <a:defRPr/>
            </a:lvl1pPr>
            <a:extLst/>
          </a:lstStyle>
          <a:p>
            <a:pPr>
              <a:defRPr/>
            </a:pPr>
            <a:fld id="{E2E73084-19E0-4BD4-84F9-3AD355D0DBA8}"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fld id="{B0C150F3-1E34-46C7-953D-B540200C001F}" type="datetime1">
              <a:rPr lang="en-US"/>
              <a:pPr>
                <a:defRPr/>
              </a:pPr>
              <a:t>5/13/2009</a:t>
            </a:fld>
            <a:endParaRPr lang="en-US"/>
          </a:p>
        </p:txBody>
      </p:sp>
      <p:sp>
        <p:nvSpPr>
          <p:cNvPr id="3" name="Footer Placeholder 21"/>
          <p:cNvSpPr>
            <a:spLocks noGrp="1"/>
          </p:cNvSpPr>
          <p:nvPr>
            <p:ph type="ftr" sz="quarter" idx="11"/>
          </p:nvPr>
        </p:nvSpPr>
        <p:spPr/>
        <p:txBody>
          <a:bodyPr/>
          <a:lstStyle>
            <a:lvl1pPr>
              <a:defRPr/>
            </a:lvl1pPr>
          </a:lstStyle>
          <a:p>
            <a:pPr>
              <a:defRPr/>
            </a:pPr>
            <a:endParaRPr lang="en-US"/>
          </a:p>
        </p:txBody>
      </p:sp>
      <p:sp>
        <p:nvSpPr>
          <p:cNvPr id="4" name="Slide Number Placeholder 17"/>
          <p:cNvSpPr>
            <a:spLocks noGrp="1"/>
          </p:cNvSpPr>
          <p:nvPr>
            <p:ph type="sldNum" sz="quarter" idx="12"/>
          </p:nvPr>
        </p:nvSpPr>
        <p:spPr/>
        <p:txBody>
          <a:bodyPr/>
          <a:lstStyle>
            <a:lvl1pPr>
              <a:defRPr/>
            </a:lvl1pPr>
          </a:lstStyle>
          <a:p>
            <a:pPr>
              <a:defRPr/>
            </a:pPr>
            <a:fld id="{48C59387-2CD7-46A8-B911-AE3050E4933F}"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anchor="t">
            <a:noAutofit/>
            <a:sp3d prstMaterial="softEdge">
              <a:bevelT w="0" h="0"/>
            </a:sp3d>
          </a:bodyPr>
          <a:lstStyle>
            <a:lvl1pPr algn="r">
              <a:buNone/>
              <a:defRPr sz="2500" b="0">
                <a:solidFill>
                  <a:schemeClr val="accent1"/>
                </a:solidFill>
                <a:effectLst/>
              </a:defRPr>
            </a:lvl1pPr>
            <a:extLst/>
          </a:lstStyle>
          <a:p>
            <a:r>
              <a:rPr lang="en-US" smtClean="0"/>
              <a:t>Click to edit Master title style</a:t>
            </a:r>
            <a:endParaRPr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a:r>
              <a:rPr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extLst/>
          </a:lstStyle>
          <a:p>
            <a:pPr>
              <a:defRPr/>
            </a:pPr>
            <a:fld id="{80F535FC-6474-4701-A995-726A5EF1FCAC}" type="datetime1">
              <a:rPr lang="en-US"/>
              <a:pPr>
                <a:defRPr/>
              </a:pPr>
              <a:t>5/13/2009</a:t>
            </a:fld>
            <a:endParaRPr lang="en-US"/>
          </a:p>
        </p:txBody>
      </p:sp>
      <p:sp>
        <p:nvSpPr>
          <p:cNvPr id="6" name="Footer Placeholder 5"/>
          <p:cNvSpPr>
            <a:spLocks noGrp="1"/>
          </p:cNvSpPr>
          <p:nvPr>
            <p:ph type="ftr" sz="quarter" idx="11"/>
          </p:nvPr>
        </p:nvSpPr>
        <p:spPr/>
        <p:txBody>
          <a:bodyPr/>
          <a:lstStyle>
            <a:lvl1pPr>
              <a:defRPr/>
            </a:lvl1pPr>
            <a:extLst/>
          </a:lstStyle>
          <a:p>
            <a:pPr>
              <a:defRPr/>
            </a:pPr>
            <a:endParaRPr lang="en-US"/>
          </a:p>
        </p:txBody>
      </p:sp>
      <p:sp>
        <p:nvSpPr>
          <p:cNvPr id="7" name="Slide Number Placeholder 6"/>
          <p:cNvSpPr>
            <a:spLocks noGrp="1"/>
          </p:cNvSpPr>
          <p:nvPr>
            <p:ph type="sldNum" sz="quarter" idx="12"/>
          </p:nvPr>
        </p:nvSpPr>
        <p:spPr/>
        <p:txBody>
          <a:bodyPr/>
          <a:lstStyle>
            <a:lvl1pPr>
              <a:defRPr/>
            </a:lvl1pPr>
            <a:extLst/>
          </a:lstStyle>
          <a:p>
            <a:pPr>
              <a:defRPr/>
            </a:pPr>
            <a:fld id="{67EBDC85-B3D2-4559-817C-3FE6D7B41D4C}"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5" name="Freeform 7"/>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endParaRPr>
          </a:p>
        </p:txBody>
      </p:sp>
      <p:sp>
        <p:nvSpPr>
          <p:cNvPr id="6" name="Freeform 8"/>
          <p:cNvSpPr>
            <a:spLocks/>
          </p:cNvSpPr>
          <p:nvPr/>
        </p:nvSpPr>
        <p:spPr bwMode="auto">
          <a:xfrm>
            <a:off x="485775" y="5938838"/>
            <a:ext cx="3690938"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endParaRPr>
          </a:p>
        </p:txBody>
      </p:sp>
      <p:sp>
        <p:nvSpPr>
          <p:cNvPr id="7" name="Right Triangle 9"/>
          <p:cNvSpPr>
            <a:spLocks/>
          </p:cNvSpPr>
          <p:nvPr/>
        </p:nvSpPr>
        <p:spPr bwMode="auto">
          <a:xfrm>
            <a:off x="-6042" y="5791253"/>
            <a:ext cx="3402314" cy="1080868"/>
          </a:xfrm>
          <a:prstGeom prst="rtTriangle">
            <a:avLst/>
          </a:prstGeom>
          <a:blipFill>
            <a:blip r:embed="rId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cxnSp>
        <p:nvCxnSpPr>
          <p:cNvPr id="8"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Chevron 11"/>
          <p:cNvSpPr/>
          <p:nvPr/>
        </p:nvSpPr>
        <p:spPr>
          <a:xfrm>
            <a:off x="8664575"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auto">
              <a:spcBef>
                <a:spcPts val="0"/>
              </a:spcBef>
              <a:spcAft>
                <a:spcPts val="0"/>
              </a:spcAft>
              <a:defRPr/>
            </a:pPr>
            <a:endParaRPr lang="en-US"/>
          </a:p>
        </p:txBody>
      </p:sp>
      <p:sp>
        <p:nvSpPr>
          <p:cNvPr id="10" name="Chevron 12"/>
          <p:cNvSpPr/>
          <p:nvPr/>
        </p:nvSpPr>
        <p:spPr>
          <a:xfrm>
            <a:off x="8477250"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auto">
              <a:spcBef>
                <a:spcPts val="0"/>
              </a:spcBef>
              <a:spcAft>
                <a:spcPts val="0"/>
              </a:spcAft>
              <a:defRPr/>
            </a:pPr>
            <a:endParaRPr lang="en-US"/>
          </a:p>
        </p:txBody>
      </p:sp>
      <p:sp>
        <p:nvSpPr>
          <p:cNvPr id="4" name="Text Placeholder 3"/>
          <p:cNvSpPr>
            <a:spLocks noGrp="1"/>
          </p:cNvSpPr>
          <p:nvPr>
            <p:ph type="body" sz="half" idx="2"/>
          </p:nvPr>
        </p:nvSpPr>
        <p:spPr>
          <a:xfrm>
            <a:off x="1141232" y="5443402"/>
            <a:ext cx="7162800" cy="648232"/>
          </a:xfrm>
          <a:noFill/>
        </p:spPr>
        <p:txBody>
          <a:bodyPr tIns="0"/>
          <a:lstStyle>
            <a:lvl1pPr marL="0" marR="18288" indent="0" algn="r">
              <a:buNone/>
              <a:defRPr sz="1400"/>
            </a:lvl1pPr>
            <a:lvl2pPr>
              <a:defRPr sz="1200"/>
            </a:lvl2pPr>
            <a:lvl3pPr>
              <a:defRPr sz="1000"/>
            </a:lvl3pPr>
            <a:lvl4pPr>
              <a:defRPr sz="900"/>
            </a:lvl4pPr>
            <a:lvl5pPr>
              <a:defRPr sz="900"/>
            </a:lvl5pPr>
            <a:extLst/>
          </a:lstStyle>
          <a:p>
            <a:pPr lvl="0"/>
            <a:r>
              <a:rPr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normAutofit/>
          </a:bodyPr>
          <a:lstStyle>
            <a:lvl1pPr marL="0" indent="0">
              <a:buNone/>
              <a:defRPr sz="3200"/>
            </a:lvl1pPr>
            <a:extLst/>
          </a:lstStyle>
          <a:p>
            <a:pPr lvl="0"/>
            <a:r>
              <a:rPr lang="en-US" noProof="0" smtClean="0"/>
              <a:t>Click icon to add picture</a:t>
            </a:r>
            <a:endParaRPr lang="en-US" noProof="0"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lang="en-US" smtClean="0"/>
              <a:t>Click to edit Master title style</a:t>
            </a:r>
            <a:endParaRPr lang="en-US"/>
          </a:p>
        </p:txBody>
      </p:sp>
      <p:sp>
        <p:nvSpPr>
          <p:cNvPr id="11" name="Date Placeholder 4"/>
          <p:cNvSpPr>
            <a:spLocks noGrp="1"/>
          </p:cNvSpPr>
          <p:nvPr>
            <p:ph type="dt" sz="half" idx="10"/>
          </p:nvPr>
        </p:nvSpPr>
        <p:spPr/>
        <p:txBody>
          <a:bodyPr/>
          <a:lstStyle>
            <a:lvl1pPr>
              <a:defRPr smtClean="0">
                <a:solidFill>
                  <a:schemeClr val="tx1"/>
                </a:solidFill>
              </a:defRPr>
            </a:lvl1pPr>
            <a:extLst/>
          </a:lstStyle>
          <a:p>
            <a:pPr>
              <a:defRPr/>
            </a:pPr>
            <a:fld id="{D520B280-EC3F-468D-83A3-C3E738B01EB4}" type="datetime1">
              <a:rPr lang="en-US"/>
              <a:pPr>
                <a:defRPr/>
              </a:pPr>
              <a:t>5/13/2009</a:t>
            </a:fld>
            <a:endParaRPr lang="en-US"/>
          </a:p>
        </p:txBody>
      </p:sp>
      <p:sp>
        <p:nvSpPr>
          <p:cNvPr id="12" name="Footer Placeholder 5"/>
          <p:cNvSpPr>
            <a:spLocks noGrp="1"/>
          </p:cNvSpPr>
          <p:nvPr>
            <p:ph type="ftr" sz="quarter" idx="11"/>
          </p:nvPr>
        </p:nvSpPr>
        <p:spPr/>
        <p:txBody>
          <a:bodyPr/>
          <a:lstStyle>
            <a:lvl1pPr>
              <a:defRPr>
                <a:solidFill>
                  <a:schemeClr val="tx1"/>
                </a:solidFill>
              </a:defRPr>
            </a:lvl1pPr>
            <a:extLst/>
          </a:lstStyle>
          <a:p>
            <a:pPr>
              <a:defRPr/>
            </a:pPr>
            <a:endParaRPr lang="en-US"/>
          </a:p>
        </p:txBody>
      </p:sp>
      <p:sp>
        <p:nvSpPr>
          <p:cNvPr id="13" name="Slide Number Placeholder 6"/>
          <p:cNvSpPr>
            <a:spLocks noGrp="1"/>
          </p:cNvSpPr>
          <p:nvPr>
            <p:ph type="sldNum" sz="quarter" idx="12"/>
          </p:nvPr>
        </p:nvSpPr>
        <p:spPr/>
        <p:txBody>
          <a:bodyPr/>
          <a:lstStyle>
            <a:lvl1pPr>
              <a:defRPr smtClean="0">
                <a:solidFill>
                  <a:schemeClr val="tx1"/>
                </a:solidFill>
              </a:defRPr>
            </a:lvl1pPr>
            <a:extLst/>
          </a:lstStyle>
          <a:p>
            <a:pPr>
              <a:defRPr/>
            </a:pPr>
            <a:fld id="{3DB04F85-BCC1-4F2F-AC98-77905C01D6BD}"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endParaRPr>
          </a:p>
        </p:txBody>
      </p:sp>
      <p:sp>
        <p:nvSpPr>
          <p:cNvPr id="12" name="Freeform 11"/>
          <p:cNvSpPr>
            <a:spLocks/>
          </p:cNvSpPr>
          <p:nvPr/>
        </p:nvSpPr>
        <p:spPr bwMode="auto">
          <a:xfrm>
            <a:off x="485775" y="5938838"/>
            <a:ext cx="3690938"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endParaRPr>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lang="en-US" smtClean="0"/>
              <a:t>Click to edit Master title style</a:t>
            </a:r>
            <a:endParaRPr lang="en-US"/>
          </a:p>
        </p:txBody>
      </p:sp>
      <p:sp>
        <p:nvSpPr>
          <p:cNvPr id="1033" name="Text Placeholder 29"/>
          <p:cNvSpPr>
            <a:spLocks noGrp="1"/>
          </p:cNvSpPr>
          <p:nvPr>
            <p:ph type="body" idx="1"/>
          </p:nvPr>
        </p:nvSpPr>
        <p:spPr bwMode="auto">
          <a:xfrm>
            <a:off x="457200" y="1481138"/>
            <a:ext cx="82296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 name="Date Placeholder 9"/>
          <p:cNvSpPr>
            <a:spLocks noGrp="1"/>
          </p:cNvSpPr>
          <p:nvPr>
            <p:ph type="dt" sz="half" idx="2"/>
          </p:nvPr>
        </p:nvSpPr>
        <p:spPr>
          <a:xfrm>
            <a:off x="6727825" y="6408738"/>
            <a:ext cx="1919288" cy="365125"/>
          </a:xfrm>
          <a:prstGeom prst="rect">
            <a:avLst/>
          </a:prstGeom>
        </p:spPr>
        <p:txBody>
          <a:bodyPr vert="horz" anchor="b"/>
          <a:lstStyle>
            <a:lvl1pPr algn="l" eaLnBrk="1" fontAlgn="auto" latinLnBrk="0" hangingPunct="1">
              <a:spcBef>
                <a:spcPts val="0"/>
              </a:spcBef>
              <a:spcAft>
                <a:spcPts val="0"/>
              </a:spcAft>
              <a:defRPr kumimoji="0" sz="1000" smtClean="0">
                <a:solidFill>
                  <a:schemeClr val="tx1"/>
                </a:solidFill>
                <a:latin typeface="+mn-lt"/>
              </a:defRPr>
            </a:lvl1pPr>
            <a:extLst/>
          </a:lstStyle>
          <a:p>
            <a:pPr>
              <a:defRPr/>
            </a:pPr>
            <a:fld id="{296B6958-5C42-4A01-87AD-73C8C6AD8A4E}" type="datetime1">
              <a:rPr lang="en-US"/>
              <a:pPr>
                <a:defRPr/>
              </a:pPr>
              <a:t>5/13/2009</a:t>
            </a:fld>
            <a:endParaRPr lang="en-US"/>
          </a:p>
        </p:txBody>
      </p:sp>
      <p:sp>
        <p:nvSpPr>
          <p:cNvPr id="22" name="Footer Placeholder 21"/>
          <p:cNvSpPr>
            <a:spLocks noGrp="1"/>
          </p:cNvSpPr>
          <p:nvPr>
            <p:ph type="ftr" sz="quarter" idx="3"/>
          </p:nvPr>
        </p:nvSpPr>
        <p:spPr>
          <a:xfrm>
            <a:off x="4379913" y="6408738"/>
            <a:ext cx="2351087" cy="365125"/>
          </a:xfrm>
          <a:prstGeom prst="rect">
            <a:avLst/>
          </a:prstGeom>
        </p:spPr>
        <p:txBody>
          <a:bodyPr vert="horz" anchor="b"/>
          <a:lstStyle>
            <a:lvl1pPr algn="r" eaLnBrk="1" fontAlgn="auto" latinLnBrk="0" hangingPunct="1">
              <a:spcBef>
                <a:spcPts val="0"/>
              </a:spcBef>
              <a:spcAft>
                <a:spcPts val="0"/>
              </a:spcAft>
              <a:defRPr kumimoji="0" sz="1000">
                <a:solidFill>
                  <a:schemeClr val="tx1"/>
                </a:solidFill>
                <a:latin typeface="+mn-lt"/>
              </a:defRPr>
            </a:lvl1pPr>
            <a:extLst/>
          </a:lstStyle>
          <a:p>
            <a:pPr>
              <a:defRPr/>
            </a:pPr>
            <a:endParaRPr lang="en-US"/>
          </a:p>
        </p:txBody>
      </p:sp>
      <p:sp>
        <p:nvSpPr>
          <p:cNvPr id="18" name="Slide Number Placeholder 17"/>
          <p:cNvSpPr>
            <a:spLocks noGrp="1"/>
          </p:cNvSpPr>
          <p:nvPr>
            <p:ph type="sldNum" sz="quarter" idx="4"/>
          </p:nvPr>
        </p:nvSpPr>
        <p:spPr>
          <a:xfrm>
            <a:off x="8647113" y="6408738"/>
            <a:ext cx="366712" cy="365125"/>
          </a:xfrm>
          <a:prstGeom prst="rect">
            <a:avLst/>
          </a:prstGeom>
        </p:spPr>
        <p:txBody>
          <a:bodyPr vert="horz" anchor="b"/>
          <a:lstStyle>
            <a:lvl1pPr algn="r" eaLnBrk="1" fontAlgn="auto" latinLnBrk="0" hangingPunct="1">
              <a:spcBef>
                <a:spcPts val="0"/>
              </a:spcBef>
              <a:spcAft>
                <a:spcPts val="0"/>
              </a:spcAft>
              <a:defRPr kumimoji="0" sz="1000" b="0" smtClean="0">
                <a:solidFill>
                  <a:schemeClr val="tx1"/>
                </a:solidFill>
                <a:latin typeface="+mn-lt"/>
              </a:defRPr>
            </a:lvl1pPr>
            <a:extLst/>
          </a:lstStyle>
          <a:p>
            <a:pPr>
              <a:defRPr/>
            </a:pPr>
            <a:fld id="{B0946436-D08D-4209-B152-CCB31333E0AE}"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816" r:id="rId1"/>
    <p:sldLayoutId id="2147483815" r:id="rId2"/>
    <p:sldLayoutId id="2147483817" r:id="rId3"/>
    <p:sldLayoutId id="2147483818" r:id="rId4"/>
    <p:sldLayoutId id="2147483819" r:id="rId5"/>
    <p:sldLayoutId id="2147483820" r:id="rId6"/>
    <p:sldLayoutId id="2147483814" r:id="rId7"/>
    <p:sldLayoutId id="2147483821" r:id="rId8"/>
    <p:sldLayoutId id="2147483822" r:id="rId9"/>
    <p:sldLayoutId id="2147483813" r:id="rId10"/>
    <p:sldLayoutId id="2147483812" r:id="rId11"/>
  </p:sldLayoutIdLst>
  <p:hf hdr="0" ftr="0" dt="0"/>
  <p:txStyles>
    <p:titleStyle>
      <a:lvl1pPr algn="l" rtl="0" fontAlgn="base">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l" rtl="0" fontAlgn="base">
        <a:spcBef>
          <a:spcPct val="0"/>
        </a:spcBef>
        <a:spcAft>
          <a:spcPct val="0"/>
        </a:spcAft>
        <a:defRPr sz="4100" b="1">
          <a:solidFill>
            <a:schemeClr val="tx2"/>
          </a:solidFill>
          <a:latin typeface="Lucida Sans Unicode" pitchFamily="34" charset="0"/>
        </a:defRPr>
      </a:lvl2pPr>
      <a:lvl3pPr algn="l" rtl="0" fontAlgn="base">
        <a:spcBef>
          <a:spcPct val="0"/>
        </a:spcBef>
        <a:spcAft>
          <a:spcPct val="0"/>
        </a:spcAft>
        <a:defRPr sz="4100" b="1">
          <a:solidFill>
            <a:schemeClr val="tx2"/>
          </a:solidFill>
          <a:latin typeface="Lucida Sans Unicode" pitchFamily="34" charset="0"/>
        </a:defRPr>
      </a:lvl3pPr>
      <a:lvl4pPr algn="l" rtl="0" fontAlgn="base">
        <a:spcBef>
          <a:spcPct val="0"/>
        </a:spcBef>
        <a:spcAft>
          <a:spcPct val="0"/>
        </a:spcAft>
        <a:defRPr sz="4100" b="1">
          <a:solidFill>
            <a:schemeClr val="tx2"/>
          </a:solidFill>
          <a:latin typeface="Lucida Sans Unicode" pitchFamily="34" charset="0"/>
        </a:defRPr>
      </a:lvl4pPr>
      <a:lvl5pPr algn="l" rtl="0" fontAlgn="base">
        <a:spcBef>
          <a:spcPct val="0"/>
        </a:spcBef>
        <a:spcAft>
          <a:spcPct val="0"/>
        </a:spcAft>
        <a:defRPr sz="4100" b="1">
          <a:solidFill>
            <a:schemeClr val="tx2"/>
          </a:solidFill>
          <a:latin typeface="Lucida Sans Unicode" pitchFamily="34" charset="0"/>
        </a:defRPr>
      </a:lvl5pPr>
      <a:lvl6pPr marL="457200" algn="l" rtl="0" fontAlgn="base">
        <a:spcBef>
          <a:spcPct val="0"/>
        </a:spcBef>
        <a:spcAft>
          <a:spcPct val="0"/>
        </a:spcAft>
        <a:defRPr sz="4100" b="1">
          <a:solidFill>
            <a:schemeClr val="tx2"/>
          </a:solidFill>
          <a:latin typeface="Lucida Sans Unicode" pitchFamily="34" charset="0"/>
        </a:defRPr>
      </a:lvl6pPr>
      <a:lvl7pPr marL="914400" algn="l" rtl="0" fontAlgn="base">
        <a:spcBef>
          <a:spcPct val="0"/>
        </a:spcBef>
        <a:spcAft>
          <a:spcPct val="0"/>
        </a:spcAft>
        <a:defRPr sz="4100" b="1">
          <a:solidFill>
            <a:schemeClr val="tx2"/>
          </a:solidFill>
          <a:latin typeface="Lucida Sans Unicode" pitchFamily="34" charset="0"/>
        </a:defRPr>
      </a:lvl7pPr>
      <a:lvl8pPr marL="1371600" algn="l" rtl="0" fontAlgn="base">
        <a:spcBef>
          <a:spcPct val="0"/>
        </a:spcBef>
        <a:spcAft>
          <a:spcPct val="0"/>
        </a:spcAft>
        <a:defRPr sz="4100" b="1">
          <a:solidFill>
            <a:schemeClr val="tx2"/>
          </a:solidFill>
          <a:latin typeface="Lucida Sans Unicode" pitchFamily="34" charset="0"/>
        </a:defRPr>
      </a:lvl8pPr>
      <a:lvl9pPr marL="1828800" algn="l" rtl="0" fontAlgn="base">
        <a:spcBef>
          <a:spcPct val="0"/>
        </a:spcBef>
        <a:spcAft>
          <a:spcPct val="0"/>
        </a:spcAft>
        <a:defRPr sz="4100" b="1">
          <a:solidFill>
            <a:schemeClr val="tx2"/>
          </a:solidFill>
          <a:latin typeface="Lucida Sans Unicode" pitchFamily="34" charset="0"/>
        </a:defRPr>
      </a:lvl9pPr>
      <a:extLst/>
    </p:titleStyle>
    <p:bodyStyle>
      <a:lvl1pPr marL="365125" indent="-255588" algn="l" rtl="0" fontAlgn="base">
        <a:spcBef>
          <a:spcPts val="400"/>
        </a:spcBef>
        <a:spcAft>
          <a:spcPct val="0"/>
        </a:spcAft>
        <a:buClr>
          <a:schemeClr val="accent1"/>
        </a:buClr>
        <a:buSzPct val="68000"/>
        <a:buFont typeface="Wingdings 3" pitchFamily="18" charset="2"/>
        <a:buChar char=""/>
        <a:defRPr sz="2700" kern="1200">
          <a:solidFill>
            <a:schemeClr val="tx1"/>
          </a:solidFill>
          <a:latin typeface="+mn-lt"/>
          <a:ea typeface="+mn-ea"/>
          <a:cs typeface="+mn-cs"/>
        </a:defRPr>
      </a:lvl1pPr>
      <a:lvl2pPr marL="620713" indent="-228600" algn="l" rtl="0" fontAlgn="base">
        <a:spcBef>
          <a:spcPts val="325"/>
        </a:spcBef>
        <a:spcAft>
          <a:spcPct val="0"/>
        </a:spcAft>
        <a:buClr>
          <a:schemeClr val="accent1"/>
        </a:buClr>
        <a:buFont typeface="Verdana" pitchFamily="34" charset="0"/>
        <a:buChar char="◦"/>
        <a:defRPr sz="2300" kern="1200">
          <a:solidFill>
            <a:schemeClr val="tx1"/>
          </a:solidFill>
          <a:latin typeface="+mn-lt"/>
          <a:ea typeface="+mn-ea"/>
          <a:cs typeface="+mn-cs"/>
        </a:defRPr>
      </a:lvl2pPr>
      <a:lvl3pPr marL="858838" indent="-228600" algn="l" rtl="0" fontAlgn="base">
        <a:spcBef>
          <a:spcPts val="350"/>
        </a:spcBef>
        <a:spcAft>
          <a:spcPct val="0"/>
        </a:spcAft>
        <a:buClr>
          <a:schemeClr val="accent2"/>
        </a:buClr>
        <a:buSzPct val="100000"/>
        <a:buFont typeface="Wingdings 2" pitchFamily="18" charset="2"/>
        <a:buChar char=""/>
        <a:defRPr sz="2100" kern="1200">
          <a:solidFill>
            <a:schemeClr val="tx1"/>
          </a:solidFill>
          <a:latin typeface="+mn-lt"/>
          <a:ea typeface="+mn-ea"/>
          <a:cs typeface="+mn-cs"/>
        </a:defRPr>
      </a:lvl3pPr>
      <a:lvl4pPr marL="1143000" indent="-228600" algn="l" rtl="0" fontAlgn="base">
        <a:spcBef>
          <a:spcPts val="350"/>
        </a:spcBef>
        <a:spcAft>
          <a:spcPct val="0"/>
        </a:spcAft>
        <a:buClr>
          <a:schemeClr val="accent2"/>
        </a:buClr>
        <a:buFont typeface="Wingdings 2" pitchFamily="18" charset="2"/>
        <a:buChar char=""/>
        <a:defRPr sz="1900" kern="1200">
          <a:solidFill>
            <a:schemeClr val="tx1"/>
          </a:solidFill>
          <a:latin typeface="+mn-lt"/>
          <a:ea typeface="+mn-ea"/>
          <a:cs typeface="+mn-cs"/>
        </a:defRPr>
      </a:lvl4pPr>
      <a:lvl5pPr marL="1371600" indent="-228600" algn="l" rtl="0" fontAlgn="base">
        <a:spcBef>
          <a:spcPts val="350"/>
        </a:spcBef>
        <a:spcAft>
          <a:spcPct val="0"/>
        </a:spcAft>
        <a:buClr>
          <a:schemeClr val="accent2"/>
        </a:buClr>
        <a:buFont typeface="Wingdings 2" pitchFamily="18" charset="2"/>
        <a:buChar char=""/>
        <a:defRPr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600200"/>
            <a:ext cx="7772400" cy="1470025"/>
          </a:xfrm>
        </p:spPr>
        <p:txBody>
          <a:bodyPr>
            <a:noAutofit/>
          </a:bodyPr>
          <a:lstStyle/>
          <a:p>
            <a:pPr fontAlgn="auto">
              <a:spcAft>
                <a:spcPts val="0"/>
              </a:spcAft>
              <a:defRPr/>
            </a:pPr>
            <a:r>
              <a:rPr lang="mn-MN" sz="5400" dirty="0" smtClean="0">
                <a:effectLst>
                  <a:outerShdw blurRad="38100" dist="38100" dir="2700000" algn="tl">
                    <a:srgbClr val="000000">
                      <a:alpha val="43137"/>
                    </a:srgbClr>
                  </a:outerShdw>
                </a:effectLst>
                <a:latin typeface="Arial" pitchFamily="34" charset="0"/>
                <a:cs typeface="Arial" pitchFamily="34" charset="0"/>
              </a:rPr>
              <a:t>Хэвлэл мэдээллийн мониторинг</a:t>
            </a:r>
            <a:endParaRPr lang="en-US" sz="5400" dirty="0">
              <a:effectLst>
                <a:outerShdw blurRad="38100" dist="38100" dir="2700000" algn="tl">
                  <a:srgbClr val="000000">
                    <a:alpha val="43137"/>
                  </a:srgbClr>
                </a:outerShdw>
              </a:effectLst>
              <a:latin typeface="Arial" pitchFamily="34" charset="0"/>
              <a:cs typeface="Arial" pitchFamily="34" charset="0"/>
            </a:endParaRPr>
          </a:p>
        </p:txBody>
      </p:sp>
      <p:sp>
        <p:nvSpPr>
          <p:cNvPr id="3" name="Subtitle 2"/>
          <p:cNvSpPr>
            <a:spLocks noGrp="1"/>
          </p:cNvSpPr>
          <p:nvPr>
            <p:ph type="subTitle" idx="1"/>
          </p:nvPr>
        </p:nvSpPr>
        <p:spPr>
          <a:xfrm>
            <a:off x="685800" y="3611563"/>
            <a:ext cx="7772400" cy="1874837"/>
          </a:xfrm>
        </p:spPr>
        <p:txBody>
          <a:bodyPr>
            <a:normAutofit/>
          </a:bodyPr>
          <a:lstStyle/>
          <a:p>
            <a:pPr marR="0">
              <a:lnSpc>
                <a:spcPct val="80000"/>
              </a:lnSpc>
            </a:pPr>
            <a:r>
              <a:rPr lang="mn-MN" sz="1500" b="1" smtClean="0">
                <a:solidFill>
                  <a:schemeClr val="tx1"/>
                </a:solidFill>
              </a:rPr>
              <a:t>200</a:t>
            </a:r>
            <a:r>
              <a:rPr lang="en-US" sz="1500" b="1" smtClean="0">
                <a:solidFill>
                  <a:schemeClr val="tx1"/>
                </a:solidFill>
              </a:rPr>
              <a:t>9</a:t>
            </a:r>
            <a:r>
              <a:rPr lang="mn-MN" sz="1500" b="1" smtClean="0">
                <a:solidFill>
                  <a:schemeClr val="tx1"/>
                </a:solidFill>
              </a:rPr>
              <a:t>.0</a:t>
            </a:r>
            <a:r>
              <a:rPr lang="en-US" sz="1500" b="1" smtClean="0">
                <a:solidFill>
                  <a:schemeClr val="tx1"/>
                </a:solidFill>
              </a:rPr>
              <a:t>5</a:t>
            </a:r>
            <a:r>
              <a:rPr lang="mn-MN" sz="1500" b="1" smtClean="0">
                <a:solidFill>
                  <a:schemeClr val="tx1"/>
                </a:solidFill>
              </a:rPr>
              <a:t>.</a:t>
            </a:r>
            <a:r>
              <a:rPr lang="en-US" sz="1500" b="1" smtClean="0">
                <a:solidFill>
                  <a:schemeClr val="tx1"/>
                </a:solidFill>
              </a:rPr>
              <a:t>08</a:t>
            </a:r>
            <a:r>
              <a:rPr lang="mn-MN" sz="1500" b="1" smtClean="0">
                <a:solidFill>
                  <a:schemeClr val="tx1"/>
                </a:solidFill>
              </a:rPr>
              <a:t>- 200</a:t>
            </a:r>
            <a:r>
              <a:rPr lang="en-US" sz="1500" b="1" smtClean="0">
                <a:solidFill>
                  <a:schemeClr val="tx1"/>
                </a:solidFill>
              </a:rPr>
              <a:t>9</a:t>
            </a:r>
            <a:r>
              <a:rPr lang="mn-MN" sz="1500" b="1" smtClean="0">
                <a:solidFill>
                  <a:schemeClr val="tx1"/>
                </a:solidFill>
              </a:rPr>
              <a:t>.0</a:t>
            </a:r>
            <a:r>
              <a:rPr lang="en-US" sz="1500" b="1" smtClean="0">
                <a:solidFill>
                  <a:schemeClr val="tx1"/>
                </a:solidFill>
              </a:rPr>
              <a:t>5</a:t>
            </a:r>
            <a:r>
              <a:rPr lang="mn-MN" sz="1500" b="1" smtClean="0">
                <a:solidFill>
                  <a:schemeClr val="tx1"/>
                </a:solidFill>
              </a:rPr>
              <a:t>.</a:t>
            </a:r>
            <a:r>
              <a:rPr lang="en-US" sz="1500" b="1" smtClean="0">
                <a:solidFill>
                  <a:schemeClr val="tx1"/>
                </a:solidFill>
              </a:rPr>
              <a:t>09</a:t>
            </a:r>
            <a:endParaRPr lang="mn-MN" sz="1500" b="1" smtClean="0">
              <a:solidFill>
                <a:schemeClr val="tx1"/>
              </a:solidFill>
            </a:endParaRPr>
          </a:p>
          <a:p>
            <a:pPr marR="0">
              <a:lnSpc>
                <a:spcPct val="80000"/>
              </a:lnSpc>
            </a:pPr>
            <a:endParaRPr lang="mn-MN" sz="700" smtClean="0">
              <a:solidFill>
                <a:schemeClr val="tx1"/>
              </a:solidFill>
            </a:endParaRPr>
          </a:p>
          <a:p>
            <a:pPr marR="0">
              <a:lnSpc>
                <a:spcPct val="80000"/>
              </a:lnSpc>
            </a:pPr>
            <a:endParaRPr lang="mn-MN" sz="700" smtClean="0">
              <a:solidFill>
                <a:schemeClr val="tx1"/>
              </a:solidFill>
            </a:endParaRPr>
          </a:p>
          <a:p>
            <a:pPr marR="0">
              <a:lnSpc>
                <a:spcPct val="80000"/>
              </a:lnSpc>
            </a:pPr>
            <a:endParaRPr lang="mn-MN" sz="700" smtClean="0">
              <a:solidFill>
                <a:schemeClr val="tx1"/>
              </a:solidFill>
            </a:endParaRPr>
          </a:p>
          <a:p>
            <a:pPr marR="0">
              <a:lnSpc>
                <a:spcPct val="80000"/>
              </a:lnSpc>
            </a:pPr>
            <a:endParaRPr lang="mn-MN" sz="700" smtClean="0">
              <a:solidFill>
                <a:schemeClr val="tx1"/>
              </a:solidFill>
            </a:endParaRPr>
          </a:p>
          <a:p>
            <a:pPr marR="0">
              <a:lnSpc>
                <a:spcPct val="80000"/>
              </a:lnSpc>
            </a:pPr>
            <a:r>
              <a:rPr lang="mn-MN" sz="2200" smtClean="0">
                <a:solidFill>
                  <a:schemeClr val="tx1"/>
                </a:solidFill>
                <a:latin typeface="Times New Roman" pitchFamily="18" charset="0"/>
                <a:cs typeface="Times New Roman" pitchFamily="18" charset="0"/>
              </a:rPr>
              <a:t>“Шударга сонгуулийн төлөө иргэний нийгмийн хяналт” сүлжээ</a:t>
            </a:r>
          </a:p>
          <a:p>
            <a:pPr marR="0">
              <a:lnSpc>
                <a:spcPct val="80000"/>
              </a:lnSpc>
            </a:pPr>
            <a:r>
              <a:rPr lang="mn-MN" sz="2100" smtClean="0">
                <a:solidFill>
                  <a:schemeClr val="tx1"/>
                </a:solidFill>
                <a:latin typeface="Arial" charset="0"/>
                <a:cs typeface="Arial" charset="0"/>
              </a:rPr>
              <a:t>“Глоб Интернэшнл” ТББ</a:t>
            </a:r>
            <a:endParaRPr lang="en-US" sz="2100" smtClean="0">
              <a:solidFill>
                <a:schemeClr val="tx1"/>
              </a:solidFill>
              <a:latin typeface="Arial" charset="0"/>
              <a:cs typeface="Arial" charset="0"/>
            </a:endParaRPr>
          </a:p>
        </p:txBody>
      </p:sp>
      <p:sp>
        <p:nvSpPr>
          <p:cNvPr id="15363" name="Slide Number Placeholder 3"/>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pPr>
            <a:fld id="{EBB83520-A4C9-45D6-9171-E5C7C60DE2FB}" type="slidenum">
              <a:rPr lang="en-US"/>
              <a:pPr fontAlgn="base">
                <a:spcBef>
                  <a:spcPct val="0"/>
                </a:spcBef>
                <a:spcAft>
                  <a:spcPct val="0"/>
                </a:spcAft>
              </a:pPr>
              <a:t>1</a:t>
            </a:fld>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1524000"/>
            <a:ext cx="7772400" cy="1470025"/>
          </a:xfrm>
        </p:spPr>
        <p:txBody>
          <a:bodyPr>
            <a:noAutofit/>
          </a:bodyPr>
          <a:lstStyle/>
          <a:p>
            <a:pPr fontAlgn="auto">
              <a:spcAft>
                <a:spcPts val="0"/>
              </a:spcAft>
              <a:defRPr/>
            </a:pPr>
            <a:r>
              <a:rPr lang="mn-MN" sz="5400" u="sng" dirty="0" smtClean="0"/>
              <a:t>Тэнцвэрт, шударга байдал</a:t>
            </a:r>
          </a:p>
        </p:txBody>
      </p:sp>
      <p:sp>
        <p:nvSpPr>
          <p:cNvPr id="24578" name="Slide Number Placeholder 2"/>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pPr>
            <a:fld id="{C9DCD6B0-5633-4378-9596-ED7EA2055273}" type="slidenum">
              <a:rPr lang="en-US"/>
              <a:pPr fontAlgn="base">
                <a:spcBef>
                  <a:spcPct val="0"/>
                </a:spcBef>
                <a:spcAft>
                  <a:spcPct val="0"/>
                </a:spcAft>
              </a:pPr>
              <a:t>10</a:t>
            </a:fld>
            <a:endParaRPr lang="en-US"/>
          </a:p>
        </p:txBody>
      </p:sp>
    </p:spTree>
  </p:cSld>
  <p:clrMapOvr>
    <a:masterClrMapping/>
  </p:clrMapOvr>
  <p:transition>
    <p:wheel spokes="8"/>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nvPr>
        </p:nvGraphicFramePr>
        <p:xfrm>
          <a:off x="228600" y="228600"/>
          <a:ext cx="8610600" cy="1981200"/>
        </p:xfrm>
        <a:graphic>
          <a:graphicData uri="http://schemas.openxmlformats.org/drawingml/2006/table">
            <a:tbl>
              <a:tblPr firstRow="1" bandRow="1">
                <a:tableStyleId>{5C22544A-7EE6-4342-B048-85BDC9FD1C3A}</a:tableStyleId>
              </a:tblPr>
              <a:tblGrid>
                <a:gridCol w="2004192"/>
                <a:gridCol w="1484586"/>
                <a:gridCol w="1336127"/>
                <a:gridCol w="1187669"/>
                <a:gridCol w="1336127"/>
                <a:gridCol w="1261897"/>
              </a:tblGrid>
              <a:tr h="676747">
                <a:tc>
                  <a:txBody>
                    <a:bodyPr/>
                    <a:lstStyle/>
                    <a:p>
                      <a:endParaRPr lang="en-US" sz="2000" b="1" dirty="0"/>
                    </a:p>
                  </a:txBody>
                  <a:tcPr/>
                </a:tc>
                <a:tc>
                  <a:txBody>
                    <a:bodyPr/>
                    <a:lstStyle/>
                    <a:p>
                      <a:r>
                        <a:rPr lang="mn-MN" sz="2000" b="1" dirty="0" smtClean="0"/>
                        <a:t>МҮОНТВ</a:t>
                      </a:r>
                      <a:endParaRPr lang="en-US" sz="2000" b="1" dirty="0"/>
                    </a:p>
                  </a:txBody>
                  <a:tcPr/>
                </a:tc>
                <a:tc>
                  <a:txBody>
                    <a:bodyPr/>
                    <a:lstStyle/>
                    <a:p>
                      <a:r>
                        <a:rPr lang="en-US" sz="2000" b="1" dirty="0" smtClean="0"/>
                        <a:t>TB-5</a:t>
                      </a:r>
                      <a:endParaRPr lang="en-US" sz="2000" b="1" dirty="0"/>
                    </a:p>
                  </a:txBody>
                  <a:tcPr/>
                </a:tc>
                <a:tc>
                  <a:txBody>
                    <a:bodyPr/>
                    <a:lstStyle/>
                    <a:p>
                      <a:r>
                        <a:rPr lang="en-US" sz="2000" b="1" dirty="0" smtClean="0"/>
                        <a:t>TB -9</a:t>
                      </a:r>
                      <a:endParaRPr lang="en-US" sz="2000" b="1" dirty="0"/>
                    </a:p>
                  </a:txBody>
                  <a:tcPr/>
                </a:tc>
                <a:tc>
                  <a:txBody>
                    <a:bodyPr/>
                    <a:lstStyle/>
                    <a:p>
                      <a:r>
                        <a:rPr lang="en-US" sz="2000" b="1" dirty="0" smtClean="0"/>
                        <a:t>UBS</a:t>
                      </a:r>
                      <a:endParaRPr lang="en-US" sz="2000" b="1" dirty="0"/>
                    </a:p>
                  </a:txBody>
                  <a:tcPr/>
                </a:tc>
                <a:tc>
                  <a:txBody>
                    <a:bodyPr/>
                    <a:lstStyle/>
                    <a:p>
                      <a:r>
                        <a:rPr lang="en-US" sz="2000" b="1" dirty="0" smtClean="0"/>
                        <a:t>Ch-25</a:t>
                      </a:r>
                      <a:endParaRPr lang="en-US" sz="2000" b="1" dirty="0"/>
                    </a:p>
                  </a:txBody>
                  <a:tcPr/>
                </a:tc>
              </a:tr>
              <a:tr h="627707">
                <a:tc>
                  <a:txBody>
                    <a:bodyPr/>
                    <a:lstStyle/>
                    <a:p>
                      <a:r>
                        <a:rPr lang="mn-MN" sz="2000" b="1" dirty="0" smtClean="0"/>
                        <a:t>Н.Энхбаяр</a:t>
                      </a:r>
                      <a:endParaRPr lang="en-US" sz="2000" b="1" dirty="0"/>
                    </a:p>
                  </a:txBody>
                  <a:tcPr/>
                </a:tc>
                <a:tc>
                  <a:txBody>
                    <a:bodyPr/>
                    <a:lstStyle/>
                    <a:p>
                      <a:r>
                        <a:rPr lang="mn-MN" sz="2000" b="1" dirty="0" smtClean="0"/>
                        <a:t>0:36:20</a:t>
                      </a:r>
                      <a:endParaRPr lang="en-US" sz="2000" b="1" dirty="0"/>
                    </a:p>
                  </a:txBody>
                  <a:tcPr/>
                </a:tc>
                <a:tc>
                  <a:txBody>
                    <a:bodyPr/>
                    <a:lstStyle/>
                    <a:p>
                      <a:r>
                        <a:rPr lang="en-US" sz="2000" b="1" dirty="0" smtClean="0"/>
                        <a:t>0:04:15</a:t>
                      </a:r>
                      <a:endParaRPr lang="en-US" sz="2000" b="1" dirty="0"/>
                    </a:p>
                  </a:txBody>
                  <a:tcPr/>
                </a:tc>
                <a:tc>
                  <a:txBody>
                    <a:bodyPr/>
                    <a:lstStyle/>
                    <a:p>
                      <a:r>
                        <a:rPr lang="en-US" sz="2000" b="1" dirty="0" smtClean="0"/>
                        <a:t>1:16:57</a:t>
                      </a:r>
                      <a:endParaRPr lang="en-US" sz="2000" b="1" dirty="0"/>
                    </a:p>
                  </a:txBody>
                  <a:tcPr/>
                </a:tc>
                <a:tc>
                  <a:txBody>
                    <a:bodyPr/>
                    <a:lstStyle/>
                    <a:p>
                      <a:r>
                        <a:rPr lang="en-US" sz="2000" b="1" dirty="0" smtClean="0"/>
                        <a:t>0:40:41</a:t>
                      </a:r>
                      <a:endParaRPr lang="en-US" sz="2000" b="1" dirty="0"/>
                    </a:p>
                  </a:txBody>
                  <a:tcPr/>
                </a:tc>
                <a:tc>
                  <a:txBody>
                    <a:bodyPr/>
                    <a:lstStyle/>
                    <a:p>
                      <a:r>
                        <a:rPr lang="en-US" sz="2000" b="1" dirty="0" smtClean="0"/>
                        <a:t>0:54:51</a:t>
                      </a:r>
                      <a:endParaRPr lang="en-US" sz="2000" b="1" dirty="0"/>
                    </a:p>
                  </a:txBody>
                  <a:tcPr/>
                </a:tc>
              </a:tr>
              <a:tr h="676747">
                <a:tc>
                  <a:txBody>
                    <a:bodyPr/>
                    <a:lstStyle/>
                    <a:p>
                      <a:r>
                        <a:rPr lang="mn-MN" sz="2000" b="1" dirty="0" smtClean="0"/>
                        <a:t>Ц.Элбэгдорж</a:t>
                      </a:r>
                      <a:endParaRPr lang="en-US" sz="2000" b="1" dirty="0"/>
                    </a:p>
                  </a:txBody>
                  <a:tcPr>
                    <a:solidFill>
                      <a:srgbClr val="C00000"/>
                    </a:solidFill>
                  </a:tcPr>
                </a:tc>
                <a:tc>
                  <a:txBody>
                    <a:bodyPr/>
                    <a:lstStyle/>
                    <a:p>
                      <a:r>
                        <a:rPr lang="mn-MN" sz="2000" b="1" dirty="0" smtClean="0"/>
                        <a:t>0</a:t>
                      </a:r>
                      <a:r>
                        <a:rPr lang="en-US" sz="2000" b="1" dirty="0" smtClean="0"/>
                        <a:t>:17:55</a:t>
                      </a:r>
                      <a:endParaRPr lang="en-US" sz="2000" b="1" dirty="0"/>
                    </a:p>
                  </a:txBody>
                  <a:tcPr>
                    <a:solidFill>
                      <a:srgbClr val="C00000"/>
                    </a:solidFill>
                  </a:tcPr>
                </a:tc>
                <a:tc>
                  <a:txBody>
                    <a:bodyPr/>
                    <a:lstStyle/>
                    <a:p>
                      <a:r>
                        <a:rPr lang="en-US" sz="2000" b="1" dirty="0" smtClean="0"/>
                        <a:t>0:21:50</a:t>
                      </a:r>
                      <a:endParaRPr lang="en-US" sz="2000" b="1" dirty="0"/>
                    </a:p>
                  </a:txBody>
                  <a:tcPr>
                    <a:solidFill>
                      <a:srgbClr val="C00000"/>
                    </a:solidFill>
                  </a:tcPr>
                </a:tc>
                <a:tc>
                  <a:txBody>
                    <a:bodyPr/>
                    <a:lstStyle/>
                    <a:p>
                      <a:r>
                        <a:rPr lang="en-US" sz="2000" b="1" dirty="0" smtClean="0"/>
                        <a:t>1:53:30</a:t>
                      </a:r>
                      <a:endParaRPr lang="en-US" sz="2000" b="1" dirty="0"/>
                    </a:p>
                  </a:txBody>
                  <a:tcPr>
                    <a:solidFill>
                      <a:srgbClr val="C00000"/>
                    </a:solidFill>
                  </a:tcPr>
                </a:tc>
                <a:tc>
                  <a:txBody>
                    <a:bodyPr/>
                    <a:lstStyle/>
                    <a:p>
                      <a:r>
                        <a:rPr lang="en-US" sz="2000" b="1" dirty="0" smtClean="0"/>
                        <a:t>1:48:35</a:t>
                      </a:r>
                      <a:endParaRPr lang="en-US" sz="2000" b="1" dirty="0"/>
                    </a:p>
                  </a:txBody>
                  <a:tcPr>
                    <a:solidFill>
                      <a:srgbClr val="C00000"/>
                    </a:solidFill>
                  </a:tcPr>
                </a:tc>
                <a:tc>
                  <a:txBody>
                    <a:bodyPr/>
                    <a:lstStyle/>
                    <a:p>
                      <a:r>
                        <a:rPr lang="en-US" sz="2000" b="1" dirty="0" smtClean="0"/>
                        <a:t>1:06:16</a:t>
                      </a:r>
                      <a:endParaRPr lang="en-US" sz="2000" b="1" dirty="0"/>
                    </a:p>
                  </a:txBody>
                  <a:tcPr>
                    <a:solidFill>
                      <a:srgbClr val="C00000"/>
                    </a:solidFill>
                  </a:tcPr>
                </a:tc>
              </a:tr>
            </a:tbl>
          </a:graphicData>
        </a:graphic>
      </p:graphicFrame>
      <p:sp>
        <p:nvSpPr>
          <p:cNvPr id="25631" name="Slide Number Placeholder 2"/>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pPr>
            <a:fld id="{7E2FA68F-65A2-4542-A77A-ABF0CC6CE2D0}" type="slidenum">
              <a:rPr lang="en-US"/>
              <a:pPr fontAlgn="base">
                <a:spcBef>
                  <a:spcPct val="0"/>
                </a:spcBef>
                <a:spcAft>
                  <a:spcPct val="0"/>
                </a:spcAft>
              </a:pPr>
              <a:t>11</a:t>
            </a:fld>
            <a:endParaRPr lang="en-US"/>
          </a:p>
        </p:txBody>
      </p:sp>
      <p:graphicFrame>
        <p:nvGraphicFramePr>
          <p:cNvPr id="6" name="Chart 5"/>
          <p:cNvGraphicFramePr/>
          <p:nvPr/>
        </p:nvGraphicFramePr>
        <p:xfrm>
          <a:off x="304800" y="2209800"/>
          <a:ext cx="8610600" cy="43434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Slide Number Placeholder 2"/>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pPr>
            <a:fld id="{32DF37DF-3C01-4D0F-AC91-4349D4CA6C90}" type="slidenum">
              <a:rPr lang="en-US"/>
              <a:pPr fontAlgn="base">
                <a:spcBef>
                  <a:spcPct val="0"/>
                </a:spcBef>
                <a:spcAft>
                  <a:spcPct val="0"/>
                </a:spcAft>
              </a:pPr>
              <a:t>12</a:t>
            </a:fld>
            <a:endParaRPr lang="en-US"/>
          </a:p>
        </p:txBody>
      </p:sp>
      <p:sp>
        <p:nvSpPr>
          <p:cNvPr id="2" name="Title 1"/>
          <p:cNvSpPr>
            <a:spLocks noGrp="1"/>
          </p:cNvSpPr>
          <p:nvPr>
            <p:ph type="title"/>
          </p:nvPr>
        </p:nvSpPr>
        <p:spPr/>
        <p:txBody>
          <a:bodyPr/>
          <a:lstStyle/>
          <a:p>
            <a:pPr fontAlgn="auto">
              <a:spcAft>
                <a:spcPts val="0"/>
              </a:spcAft>
              <a:defRPr/>
            </a:pPr>
            <a:r>
              <a:rPr lang="mn-MN" dirty="0" smtClean="0"/>
              <a:t>МҮОНТВ</a:t>
            </a:r>
            <a:endParaRPr lang="en-US" dirty="0"/>
          </a:p>
        </p:txBody>
      </p:sp>
      <p:pic>
        <p:nvPicPr>
          <p:cNvPr id="26627" name="Content Placeholder 4"/>
          <p:cNvPicPr>
            <a:picLocks noGrp="1"/>
          </p:cNvPicPr>
          <p:nvPr>
            <p:ph idx="1"/>
          </p:nvPr>
        </p:nvPicPr>
        <p:blipFill>
          <a:blip r:embed="rId2"/>
          <a:srcRect/>
          <a:stretch>
            <a:fillRect/>
          </a:stretch>
        </p:blipFill>
        <p:spPr>
          <a:xfrm>
            <a:off x="304800" y="1524000"/>
            <a:ext cx="8305800" cy="4724400"/>
          </a:xfrm>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Slide Number Placeholder 2"/>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pPr>
            <a:fld id="{6023AC4A-3D1B-47A2-80E6-9ED9D6BB5BC5}" type="slidenum">
              <a:rPr lang="en-US"/>
              <a:pPr fontAlgn="base">
                <a:spcBef>
                  <a:spcPct val="0"/>
                </a:spcBef>
                <a:spcAft>
                  <a:spcPct val="0"/>
                </a:spcAft>
              </a:pPr>
              <a:t>13</a:t>
            </a:fld>
            <a:endParaRPr lang="en-US"/>
          </a:p>
        </p:txBody>
      </p:sp>
      <p:sp>
        <p:nvSpPr>
          <p:cNvPr id="4" name="Title 3"/>
          <p:cNvSpPr>
            <a:spLocks noGrp="1"/>
          </p:cNvSpPr>
          <p:nvPr>
            <p:ph type="title"/>
          </p:nvPr>
        </p:nvSpPr>
        <p:spPr/>
        <p:txBody>
          <a:bodyPr/>
          <a:lstStyle/>
          <a:p>
            <a:pPr fontAlgn="auto">
              <a:spcAft>
                <a:spcPts val="0"/>
              </a:spcAft>
              <a:defRPr/>
            </a:pPr>
            <a:r>
              <a:rPr lang="mn-MN" dirty="0" smtClean="0"/>
              <a:t>МҮОНТВ</a:t>
            </a:r>
            <a:endParaRPr lang="en-US" dirty="0"/>
          </a:p>
        </p:txBody>
      </p:sp>
      <p:pic>
        <p:nvPicPr>
          <p:cNvPr id="27651" name="Content Placeholder 4"/>
          <p:cNvPicPr>
            <a:picLocks noGrp="1"/>
          </p:cNvPicPr>
          <p:nvPr>
            <p:ph idx="1"/>
          </p:nvPr>
        </p:nvPicPr>
        <p:blipFill>
          <a:blip r:embed="rId2"/>
          <a:srcRect/>
          <a:stretch>
            <a:fillRect/>
          </a:stretch>
        </p:blipFill>
        <p:spPr>
          <a:xfrm>
            <a:off x="228600" y="1371600"/>
            <a:ext cx="8686800" cy="4572000"/>
          </a:xfrm>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Slide Number Placeholder 2"/>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pPr>
            <a:fld id="{1DB025D5-86EE-4145-9A17-4C3D0EE0BD2F}" type="slidenum">
              <a:rPr lang="en-US"/>
              <a:pPr fontAlgn="base">
                <a:spcBef>
                  <a:spcPct val="0"/>
                </a:spcBef>
                <a:spcAft>
                  <a:spcPct val="0"/>
                </a:spcAft>
              </a:pPr>
              <a:t>14</a:t>
            </a:fld>
            <a:endParaRPr lang="en-US"/>
          </a:p>
        </p:txBody>
      </p:sp>
      <p:sp>
        <p:nvSpPr>
          <p:cNvPr id="4" name="Title 3"/>
          <p:cNvSpPr>
            <a:spLocks noGrp="1"/>
          </p:cNvSpPr>
          <p:nvPr>
            <p:ph type="title"/>
          </p:nvPr>
        </p:nvSpPr>
        <p:spPr/>
        <p:txBody>
          <a:bodyPr/>
          <a:lstStyle/>
          <a:p>
            <a:pPr fontAlgn="auto">
              <a:spcAft>
                <a:spcPts val="0"/>
              </a:spcAft>
              <a:defRPr/>
            </a:pPr>
            <a:r>
              <a:rPr lang="en-US" dirty="0" smtClean="0"/>
              <a:t>ТВ-5</a:t>
            </a:r>
            <a:endParaRPr lang="en-US" dirty="0"/>
          </a:p>
        </p:txBody>
      </p:sp>
      <p:pic>
        <p:nvPicPr>
          <p:cNvPr id="28675" name="Content Placeholder 4"/>
          <p:cNvPicPr>
            <a:picLocks noGrp="1"/>
          </p:cNvPicPr>
          <p:nvPr>
            <p:ph idx="1"/>
          </p:nvPr>
        </p:nvPicPr>
        <p:blipFill>
          <a:blip r:embed="rId2"/>
          <a:srcRect/>
          <a:stretch>
            <a:fillRect/>
          </a:stretch>
        </p:blipFill>
        <p:spPr>
          <a:xfrm>
            <a:off x="533400" y="1371600"/>
            <a:ext cx="8153400" cy="5105400"/>
          </a:xfrm>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Slide Number Placeholder 2"/>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pPr>
            <a:fld id="{71C067B1-FF8D-4A07-B058-26C1D9DEA179}" type="slidenum">
              <a:rPr lang="en-US"/>
              <a:pPr fontAlgn="base">
                <a:spcBef>
                  <a:spcPct val="0"/>
                </a:spcBef>
                <a:spcAft>
                  <a:spcPct val="0"/>
                </a:spcAft>
              </a:pPr>
              <a:t>15</a:t>
            </a:fld>
            <a:endParaRPr lang="en-US"/>
          </a:p>
        </p:txBody>
      </p:sp>
      <p:sp>
        <p:nvSpPr>
          <p:cNvPr id="4" name="Title 3"/>
          <p:cNvSpPr>
            <a:spLocks noGrp="1"/>
          </p:cNvSpPr>
          <p:nvPr>
            <p:ph type="title"/>
          </p:nvPr>
        </p:nvSpPr>
        <p:spPr/>
        <p:txBody>
          <a:bodyPr/>
          <a:lstStyle/>
          <a:p>
            <a:pPr fontAlgn="auto">
              <a:spcAft>
                <a:spcPts val="0"/>
              </a:spcAft>
              <a:defRPr/>
            </a:pPr>
            <a:r>
              <a:rPr lang="en-US" dirty="0" smtClean="0"/>
              <a:t>ТВ-5</a:t>
            </a:r>
            <a:endParaRPr lang="en-US" dirty="0"/>
          </a:p>
        </p:txBody>
      </p:sp>
      <p:pic>
        <p:nvPicPr>
          <p:cNvPr id="29699" name="Content Placeholder 4"/>
          <p:cNvPicPr>
            <a:picLocks noGrp="1"/>
          </p:cNvPicPr>
          <p:nvPr>
            <p:ph idx="1"/>
          </p:nvPr>
        </p:nvPicPr>
        <p:blipFill>
          <a:blip r:embed="rId2"/>
          <a:srcRect/>
          <a:stretch>
            <a:fillRect/>
          </a:stretch>
        </p:blipFill>
        <p:spPr>
          <a:xfrm>
            <a:off x="1143000" y="1219200"/>
            <a:ext cx="6858000" cy="5029200"/>
          </a:xfrm>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Slide Number Placeholder 2"/>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pPr>
            <a:fld id="{B0474052-E490-4D2C-ABEC-D232968EEA2D}" type="slidenum">
              <a:rPr lang="en-US"/>
              <a:pPr fontAlgn="base">
                <a:spcBef>
                  <a:spcPct val="0"/>
                </a:spcBef>
                <a:spcAft>
                  <a:spcPct val="0"/>
                </a:spcAft>
              </a:pPr>
              <a:t>16</a:t>
            </a:fld>
            <a:endParaRPr lang="en-US"/>
          </a:p>
        </p:txBody>
      </p:sp>
      <p:sp>
        <p:nvSpPr>
          <p:cNvPr id="4" name="Title 3"/>
          <p:cNvSpPr>
            <a:spLocks noGrp="1"/>
          </p:cNvSpPr>
          <p:nvPr>
            <p:ph type="title"/>
          </p:nvPr>
        </p:nvSpPr>
        <p:spPr/>
        <p:txBody>
          <a:bodyPr/>
          <a:lstStyle/>
          <a:p>
            <a:pPr fontAlgn="auto">
              <a:spcAft>
                <a:spcPts val="0"/>
              </a:spcAft>
              <a:defRPr/>
            </a:pPr>
            <a:r>
              <a:rPr lang="en-US" dirty="0" smtClean="0"/>
              <a:t>ТВ-9</a:t>
            </a:r>
            <a:endParaRPr lang="en-US" dirty="0"/>
          </a:p>
        </p:txBody>
      </p:sp>
      <p:pic>
        <p:nvPicPr>
          <p:cNvPr id="30723" name="Content Placeholder 4"/>
          <p:cNvPicPr>
            <a:picLocks noGrp="1"/>
          </p:cNvPicPr>
          <p:nvPr>
            <p:ph idx="1"/>
          </p:nvPr>
        </p:nvPicPr>
        <p:blipFill>
          <a:blip r:embed="rId2"/>
          <a:srcRect/>
          <a:stretch>
            <a:fillRect/>
          </a:stretch>
        </p:blipFill>
        <p:spPr>
          <a:xfrm>
            <a:off x="1066800" y="1524000"/>
            <a:ext cx="7010400" cy="4572000"/>
          </a:xfrm>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Slide Number Placeholder 2"/>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pPr>
            <a:fld id="{DB0F8F40-A6F3-4012-83BB-268AAD21CB00}" type="slidenum">
              <a:rPr lang="en-US"/>
              <a:pPr fontAlgn="base">
                <a:spcBef>
                  <a:spcPct val="0"/>
                </a:spcBef>
                <a:spcAft>
                  <a:spcPct val="0"/>
                </a:spcAft>
              </a:pPr>
              <a:t>17</a:t>
            </a:fld>
            <a:endParaRPr lang="en-US"/>
          </a:p>
        </p:txBody>
      </p:sp>
      <p:sp>
        <p:nvSpPr>
          <p:cNvPr id="4" name="Title 3"/>
          <p:cNvSpPr>
            <a:spLocks noGrp="1"/>
          </p:cNvSpPr>
          <p:nvPr>
            <p:ph type="title"/>
          </p:nvPr>
        </p:nvSpPr>
        <p:spPr/>
        <p:txBody>
          <a:bodyPr/>
          <a:lstStyle/>
          <a:p>
            <a:pPr fontAlgn="auto">
              <a:spcAft>
                <a:spcPts val="0"/>
              </a:spcAft>
              <a:defRPr/>
            </a:pPr>
            <a:r>
              <a:rPr lang="en-US" dirty="0" smtClean="0"/>
              <a:t>ТВ-9</a:t>
            </a:r>
            <a:endParaRPr lang="en-US" dirty="0"/>
          </a:p>
        </p:txBody>
      </p:sp>
      <p:pic>
        <p:nvPicPr>
          <p:cNvPr id="31747" name="Content Placeholder 6"/>
          <p:cNvPicPr>
            <a:picLocks noGrp="1"/>
          </p:cNvPicPr>
          <p:nvPr>
            <p:ph idx="1"/>
          </p:nvPr>
        </p:nvPicPr>
        <p:blipFill>
          <a:blip r:embed="rId2"/>
          <a:srcRect/>
          <a:stretch>
            <a:fillRect/>
          </a:stretch>
        </p:blipFill>
        <p:spPr>
          <a:xfrm>
            <a:off x="914400" y="1524000"/>
            <a:ext cx="7467600" cy="4648200"/>
          </a:xfrm>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Slide Number Placeholder 2"/>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pPr>
            <a:fld id="{6939050C-D07E-4D92-88F5-03A7CE0C9A67}" type="slidenum">
              <a:rPr lang="en-US"/>
              <a:pPr fontAlgn="base">
                <a:spcBef>
                  <a:spcPct val="0"/>
                </a:spcBef>
                <a:spcAft>
                  <a:spcPct val="0"/>
                </a:spcAft>
              </a:pPr>
              <a:t>18</a:t>
            </a:fld>
            <a:endParaRPr lang="en-US"/>
          </a:p>
        </p:txBody>
      </p:sp>
      <p:sp>
        <p:nvSpPr>
          <p:cNvPr id="4" name="Title 3"/>
          <p:cNvSpPr>
            <a:spLocks noGrp="1"/>
          </p:cNvSpPr>
          <p:nvPr>
            <p:ph type="title"/>
          </p:nvPr>
        </p:nvSpPr>
        <p:spPr/>
        <p:txBody>
          <a:bodyPr/>
          <a:lstStyle/>
          <a:p>
            <a:pPr fontAlgn="auto">
              <a:spcAft>
                <a:spcPts val="0"/>
              </a:spcAft>
              <a:defRPr/>
            </a:pPr>
            <a:r>
              <a:rPr lang="en-US" dirty="0" smtClean="0"/>
              <a:t>UBS</a:t>
            </a:r>
            <a:endParaRPr lang="en-US" dirty="0"/>
          </a:p>
        </p:txBody>
      </p:sp>
      <p:pic>
        <p:nvPicPr>
          <p:cNvPr id="32771" name="Content Placeholder 4"/>
          <p:cNvPicPr>
            <a:picLocks noGrp="1"/>
          </p:cNvPicPr>
          <p:nvPr>
            <p:ph idx="1"/>
          </p:nvPr>
        </p:nvPicPr>
        <p:blipFill>
          <a:blip r:embed="rId2"/>
          <a:srcRect/>
          <a:stretch>
            <a:fillRect/>
          </a:stretch>
        </p:blipFill>
        <p:spPr>
          <a:xfrm>
            <a:off x="762000" y="1219200"/>
            <a:ext cx="7620000" cy="4876800"/>
          </a:xfrm>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Slide Number Placeholder 2"/>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pPr>
            <a:fld id="{564C36A6-381C-470B-9D8E-9CA51BBEC9C8}" type="slidenum">
              <a:rPr lang="en-US"/>
              <a:pPr fontAlgn="base">
                <a:spcBef>
                  <a:spcPct val="0"/>
                </a:spcBef>
                <a:spcAft>
                  <a:spcPct val="0"/>
                </a:spcAft>
              </a:pPr>
              <a:t>19</a:t>
            </a:fld>
            <a:endParaRPr lang="en-US"/>
          </a:p>
        </p:txBody>
      </p:sp>
      <p:sp>
        <p:nvSpPr>
          <p:cNvPr id="4" name="Title 3"/>
          <p:cNvSpPr>
            <a:spLocks noGrp="1"/>
          </p:cNvSpPr>
          <p:nvPr>
            <p:ph type="title"/>
          </p:nvPr>
        </p:nvSpPr>
        <p:spPr/>
        <p:txBody>
          <a:bodyPr/>
          <a:lstStyle/>
          <a:p>
            <a:pPr fontAlgn="auto">
              <a:spcAft>
                <a:spcPts val="0"/>
              </a:spcAft>
              <a:defRPr/>
            </a:pPr>
            <a:r>
              <a:rPr lang="en-US" dirty="0" smtClean="0"/>
              <a:t>UBS</a:t>
            </a:r>
            <a:endParaRPr lang="en-US" dirty="0"/>
          </a:p>
        </p:txBody>
      </p:sp>
      <p:pic>
        <p:nvPicPr>
          <p:cNvPr id="33795" name="Content Placeholder 4"/>
          <p:cNvPicPr>
            <a:picLocks noGrp="1"/>
          </p:cNvPicPr>
          <p:nvPr>
            <p:ph idx="1"/>
          </p:nvPr>
        </p:nvPicPr>
        <p:blipFill>
          <a:blip r:embed="rId2"/>
          <a:srcRect/>
          <a:stretch>
            <a:fillRect/>
          </a:stretch>
        </p:blipFill>
        <p:spPr>
          <a:xfrm>
            <a:off x="762000" y="1295400"/>
            <a:ext cx="7391400" cy="4953000"/>
          </a:xfr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Content Placeholder 1"/>
          <p:cNvSpPr>
            <a:spLocks noGrp="1"/>
          </p:cNvSpPr>
          <p:nvPr>
            <p:ph idx="1"/>
          </p:nvPr>
        </p:nvSpPr>
        <p:spPr/>
        <p:txBody>
          <a:bodyPr/>
          <a:lstStyle/>
          <a:p>
            <a:pPr>
              <a:buFont typeface="Wingdings 3" pitchFamily="18" charset="2"/>
              <a:buNone/>
            </a:pPr>
            <a:r>
              <a:rPr lang="mn-MN" smtClean="0"/>
              <a:t>28.3. СЕХ нь Ерөнхийлөгчид нэр дэвшүүлсэн нам, нэр дэвшигч улс даяар үйл ажиллагаа явуулж байгаа бүх радио, телевизээр төлбөртэй, төлбөргүй явуулах нэвтрүүлгийн хугацаа, боломж нь адил байхаар тооцон, хуваарь хийж, санал авах өдрийг товлон зарласнаас хойш 15 хоногийн дотор батална.</a:t>
            </a:r>
          </a:p>
          <a:p>
            <a:pPr>
              <a:buFont typeface="Wingdings 3" pitchFamily="18" charset="2"/>
              <a:buNone/>
            </a:pPr>
            <a:endParaRPr lang="en-US" smtClean="0"/>
          </a:p>
        </p:txBody>
      </p:sp>
      <p:sp>
        <p:nvSpPr>
          <p:cNvPr id="16386" name="Slide Number Placeholder 2"/>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pPr>
            <a:fld id="{02230E70-B404-4EB2-900F-741DFDD66C78}" type="slidenum">
              <a:rPr lang="en-US"/>
              <a:pPr fontAlgn="base">
                <a:spcBef>
                  <a:spcPct val="0"/>
                </a:spcBef>
                <a:spcAft>
                  <a:spcPct val="0"/>
                </a:spcAft>
              </a:pPr>
              <a:t>2</a:t>
            </a:fld>
            <a:endParaRPr lang="en-US"/>
          </a:p>
        </p:txBody>
      </p:sp>
      <p:sp>
        <p:nvSpPr>
          <p:cNvPr id="4" name="Title 3"/>
          <p:cNvSpPr>
            <a:spLocks noGrp="1"/>
          </p:cNvSpPr>
          <p:nvPr>
            <p:ph type="title"/>
          </p:nvPr>
        </p:nvSpPr>
        <p:spPr/>
        <p:txBody>
          <a:bodyPr>
            <a:normAutofit fontScale="90000"/>
          </a:bodyPr>
          <a:lstStyle/>
          <a:p>
            <a:pPr fontAlgn="auto">
              <a:spcAft>
                <a:spcPts val="0"/>
              </a:spcAft>
              <a:defRPr/>
            </a:pPr>
            <a:r>
              <a:rPr lang="mn-MN" dirty="0" smtClean="0"/>
              <a:t>МУ-ын Ерөнхийлөгчийн сонгуулийн тухай хууль</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Slide Number Placeholder 2"/>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pPr>
            <a:fld id="{87A34EE5-2C4E-4943-96D5-F9A5068C2897}" type="slidenum">
              <a:rPr lang="en-US"/>
              <a:pPr fontAlgn="base">
                <a:spcBef>
                  <a:spcPct val="0"/>
                </a:spcBef>
                <a:spcAft>
                  <a:spcPct val="0"/>
                </a:spcAft>
              </a:pPr>
              <a:t>20</a:t>
            </a:fld>
            <a:endParaRPr lang="en-US"/>
          </a:p>
        </p:txBody>
      </p:sp>
      <p:sp>
        <p:nvSpPr>
          <p:cNvPr id="4" name="Title 3"/>
          <p:cNvSpPr>
            <a:spLocks noGrp="1"/>
          </p:cNvSpPr>
          <p:nvPr>
            <p:ph type="title"/>
          </p:nvPr>
        </p:nvSpPr>
        <p:spPr/>
        <p:txBody>
          <a:bodyPr/>
          <a:lstStyle/>
          <a:p>
            <a:pPr fontAlgn="auto">
              <a:spcAft>
                <a:spcPts val="0"/>
              </a:spcAft>
              <a:defRPr/>
            </a:pPr>
            <a:r>
              <a:rPr lang="en-US" dirty="0" smtClean="0"/>
              <a:t>25-</a:t>
            </a:r>
            <a:r>
              <a:rPr lang="mn-MN" dirty="0" smtClean="0"/>
              <a:t>р суваг</a:t>
            </a:r>
            <a:endParaRPr lang="en-US" dirty="0"/>
          </a:p>
        </p:txBody>
      </p:sp>
      <p:pic>
        <p:nvPicPr>
          <p:cNvPr id="34819" name="Content Placeholder 4"/>
          <p:cNvPicPr>
            <a:picLocks noGrp="1"/>
          </p:cNvPicPr>
          <p:nvPr>
            <p:ph idx="1"/>
          </p:nvPr>
        </p:nvPicPr>
        <p:blipFill>
          <a:blip r:embed="rId2"/>
          <a:srcRect/>
          <a:stretch>
            <a:fillRect/>
          </a:stretch>
        </p:blipFill>
        <p:spPr>
          <a:xfrm>
            <a:off x="990600" y="1524000"/>
            <a:ext cx="7315200" cy="4572000"/>
          </a:xfrm>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Slide Number Placeholder 2"/>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pPr>
            <a:fld id="{326F0166-BA21-4DD4-94C4-B6A7796A7F19}" type="slidenum">
              <a:rPr lang="en-US"/>
              <a:pPr fontAlgn="base">
                <a:spcBef>
                  <a:spcPct val="0"/>
                </a:spcBef>
                <a:spcAft>
                  <a:spcPct val="0"/>
                </a:spcAft>
              </a:pPr>
              <a:t>21</a:t>
            </a:fld>
            <a:endParaRPr lang="en-US"/>
          </a:p>
        </p:txBody>
      </p:sp>
      <p:sp>
        <p:nvSpPr>
          <p:cNvPr id="4" name="Title 3"/>
          <p:cNvSpPr>
            <a:spLocks noGrp="1"/>
          </p:cNvSpPr>
          <p:nvPr>
            <p:ph type="title"/>
          </p:nvPr>
        </p:nvSpPr>
        <p:spPr/>
        <p:txBody>
          <a:bodyPr/>
          <a:lstStyle/>
          <a:p>
            <a:pPr fontAlgn="auto">
              <a:spcAft>
                <a:spcPts val="0"/>
              </a:spcAft>
              <a:defRPr/>
            </a:pPr>
            <a:r>
              <a:rPr lang="en-US" dirty="0" smtClean="0"/>
              <a:t>25-</a:t>
            </a:r>
            <a:r>
              <a:rPr lang="mn-MN" dirty="0" smtClean="0"/>
              <a:t>р суваг</a:t>
            </a:r>
            <a:endParaRPr lang="en-US" dirty="0"/>
          </a:p>
        </p:txBody>
      </p:sp>
      <p:pic>
        <p:nvPicPr>
          <p:cNvPr id="35843" name="Content Placeholder 4"/>
          <p:cNvPicPr>
            <a:picLocks noGrp="1"/>
          </p:cNvPicPr>
          <p:nvPr>
            <p:ph idx="1"/>
          </p:nvPr>
        </p:nvPicPr>
        <p:blipFill>
          <a:blip r:embed="rId2"/>
          <a:srcRect/>
          <a:stretch>
            <a:fillRect/>
          </a:stretch>
        </p:blipFill>
        <p:spPr>
          <a:xfrm>
            <a:off x="838200" y="1447800"/>
            <a:ext cx="7772400" cy="4724400"/>
          </a:xfrm>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600200"/>
            <a:ext cx="8077200" cy="1470025"/>
          </a:xfrm>
        </p:spPr>
        <p:txBody>
          <a:bodyPr>
            <a:noAutofit/>
          </a:bodyPr>
          <a:lstStyle/>
          <a:p>
            <a:pPr fontAlgn="auto">
              <a:spcAft>
                <a:spcPts val="0"/>
              </a:spcAft>
              <a:defRPr/>
            </a:pPr>
            <a:r>
              <a:rPr lang="mn-MN" sz="5400" u="sng" dirty="0" smtClean="0"/>
              <a:t>Мэдээний хөтөлбөрт хийсэн ажиглалт</a:t>
            </a:r>
          </a:p>
        </p:txBody>
      </p:sp>
      <p:sp>
        <p:nvSpPr>
          <p:cNvPr id="36866" name="Slide Number Placeholder 2"/>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pPr>
            <a:fld id="{14595928-2931-4A53-B0AE-3A456A3E184C}" type="slidenum">
              <a:rPr lang="en-US"/>
              <a:pPr fontAlgn="base">
                <a:spcBef>
                  <a:spcPct val="0"/>
                </a:spcBef>
                <a:spcAft>
                  <a:spcPct val="0"/>
                </a:spcAft>
              </a:pPr>
              <a:t>22</a:t>
            </a:fld>
            <a:endParaRPr lang="en-US"/>
          </a:p>
        </p:txBody>
      </p:sp>
    </p:spTree>
  </p:cSld>
  <p:clrMapOvr>
    <a:masterClrMapping/>
  </p:clrMapOvr>
  <p:transition>
    <p:wheel spokes="8"/>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Slide Number Placeholder 2"/>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pPr>
            <a:fld id="{05E6C7AB-975B-4F91-AB0D-A67C2A22A243}" type="slidenum">
              <a:rPr lang="en-US"/>
              <a:pPr fontAlgn="base">
                <a:spcBef>
                  <a:spcPct val="0"/>
                </a:spcBef>
                <a:spcAft>
                  <a:spcPct val="0"/>
                </a:spcAft>
              </a:pPr>
              <a:t>23</a:t>
            </a:fld>
            <a:endParaRPr lang="en-US"/>
          </a:p>
        </p:txBody>
      </p:sp>
      <p:sp>
        <p:nvSpPr>
          <p:cNvPr id="4" name="Title 3"/>
          <p:cNvSpPr>
            <a:spLocks noGrp="1"/>
          </p:cNvSpPr>
          <p:nvPr>
            <p:ph type="title"/>
          </p:nvPr>
        </p:nvSpPr>
        <p:spPr/>
        <p:txBody>
          <a:bodyPr/>
          <a:lstStyle/>
          <a:p>
            <a:pPr fontAlgn="auto">
              <a:spcAft>
                <a:spcPts val="0"/>
              </a:spcAft>
              <a:defRPr/>
            </a:pPr>
            <a:r>
              <a:rPr lang="mn-MN" dirty="0" smtClean="0"/>
              <a:t>МҮОНТВ /Мэдээ/</a:t>
            </a:r>
            <a:endParaRPr lang="en-US" dirty="0"/>
          </a:p>
        </p:txBody>
      </p:sp>
      <p:pic>
        <p:nvPicPr>
          <p:cNvPr id="37891" name="Picture 2"/>
          <p:cNvPicPr>
            <a:picLocks noGrp="1" noChangeAspect="1" noChangeArrowheads="1"/>
          </p:cNvPicPr>
          <p:nvPr>
            <p:ph idx="1"/>
          </p:nvPr>
        </p:nvPicPr>
        <p:blipFill>
          <a:blip r:embed="rId2"/>
          <a:srcRect/>
          <a:stretch>
            <a:fillRect/>
          </a:stretch>
        </p:blipFill>
        <p:spPr>
          <a:xfrm>
            <a:off x="609600" y="1447800"/>
            <a:ext cx="7859713" cy="4738688"/>
          </a:xfrm>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Slide Number Placeholder 2"/>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pPr>
            <a:fld id="{024BAE26-22A3-4D37-B495-58B332C79CC5}" type="slidenum">
              <a:rPr lang="en-US"/>
              <a:pPr fontAlgn="base">
                <a:spcBef>
                  <a:spcPct val="0"/>
                </a:spcBef>
                <a:spcAft>
                  <a:spcPct val="0"/>
                </a:spcAft>
              </a:pPr>
              <a:t>24</a:t>
            </a:fld>
            <a:endParaRPr lang="en-US"/>
          </a:p>
        </p:txBody>
      </p:sp>
      <p:sp>
        <p:nvSpPr>
          <p:cNvPr id="4" name="Title 3"/>
          <p:cNvSpPr>
            <a:spLocks noGrp="1"/>
          </p:cNvSpPr>
          <p:nvPr>
            <p:ph type="title"/>
          </p:nvPr>
        </p:nvSpPr>
        <p:spPr/>
        <p:txBody>
          <a:bodyPr/>
          <a:lstStyle/>
          <a:p>
            <a:pPr fontAlgn="auto">
              <a:spcAft>
                <a:spcPts val="0"/>
              </a:spcAft>
              <a:defRPr/>
            </a:pPr>
            <a:r>
              <a:rPr lang="mn-MN" dirty="0" smtClean="0"/>
              <a:t>МҮОНТВ /Мэдээ/</a:t>
            </a:r>
            <a:endParaRPr lang="en-US" dirty="0"/>
          </a:p>
        </p:txBody>
      </p:sp>
      <p:pic>
        <p:nvPicPr>
          <p:cNvPr id="38915" name="Picture 2"/>
          <p:cNvPicPr>
            <a:picLocks noGrp="1" noChangeAspect="1" noChangeArrowheads="1"/>
          </p:cNvPicPr>
          <p:nvPr>
            <p:ph idx="1"/>
          </p:nvPr>
        </p:nvPicPr>
        <p:blipFill>
          <a:blip r:embed="rId2"/>
          <a:srcRect/>
          <a:stretch>
            <a:fillRect/>
          </a:stretch>
        </p:blipFill>
        <p:spPr>
          <a:xfrm>
            <a:off x="762000" y="1446213"/>
            <a:ext cx="7848600" cy="4732337"/>
          </a:xfrm>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Slide Number Placeholder 2"/>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pPr>
            <a:fld id="{61C8A475-BBE4-48C2-9113-D6C59AFD4F18}" type="slidenum">
              <a:rPr lang="en-US"/>
              <a:pPr fontAlgn="base">
                <a:spcBef>
                  <a:spcPct val="0"/>
                </a:spcBef>
                <a:spcAft>
                  <a:spcPct val="0"/>
                </a:spcAft>
              </a:pPr>
              <a:t>25</a:t>
            </a:fld>
            <a:endParaRPr lang="en-US"/>
          </a:p>
        </p:txBody>
      </p:sp>
      <p:sp>
        <p:nvSpPr>
          <p:cNvPr id="4" name="Title 3"/>
          <p:cNvSpPr>
            <a:spLocks noGrp="1"/>
          </p:cNvSpPr>
          <p:nvPr>
            <p:ph type="title"/>
          </p:nvPr>
        </p:nvSpPr>
        <p:spPr/>
        <p:txBody>
          <a:bodyPr/>
          <a:lstStyle/>
          <a:p>
            <a:pPr fontAlgn="auto">
              <a:spcAft>
                <a:spcPts val="0"/>
              </a:spcAft>
              <a:defRPr/>
            </a:pPr>
            <a:r>
              <a:rPr lang="mn-MN" dirty="0" smtClean="0"/>
              <a:t>ТВ-5 /мэдээ/</a:t>
            </a:r>
            <a:endParaRPr lang="en-US" dirty="0"/>
          </a:p>
        </p:txBody>
      </p:sp>
      <p:pic>
        <p:nvPicPr>
          <p:cNvPr id="39939" name="Picture 2"/>
          <p:cNvPicPr>
            <a:picLocks noGrp="1" noChangeAspect="1" noChangeArrowheads="1"/>
          </p:cNvPicPr>
          <p:nvPr>
            <p:ph idx="1"/>
          </p:nvPr>
        </p:nvPicPr>
        <p:blipFill>
          <a:blip r:embed="rId2"/>
          <a:srcRect/>
          <a:stretch>
            <a:fillRect/>
          </a:stretch>
        </p:blipFill>
        <p:spPr>
          <a:xfrm>
            <a:off x="609600" y="1371600"/>
            <a:ext cx="8077200" cy="4870450"/>
          </a:xfrm>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Number Placeholder 2"/>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pPr>
            <a:fld id="{2683D5A6-F81C-4DB5-86C8-DD785C8DD2FE}" type="slidenum">
              <a:rPr lang="en-US"/>
              <a:pPr fontAlgn="base">
                <a:spcBef>
                  <a:spcPct val="0"/>
                </a:spcBef>
                <a:spcAft>
                  <a:spcPct val="0"/>
                </a:spcAft>
              </a:pPr>
              <a:t>26</a:t>
            </a:fld>
            <a:endParaRPr lang="en-US"/>
          </a:p>
        </p:txBody>
      </p:sp>
      <p:sp>
        <p:nvSpPr>
          <p:cNvPr id="4" name="Title 3"/>
          <p:cNvSpPr>
            <a:spLocks noGrp="1"/>
          </p:cNvSpPr>
          <p:nvPr>
            <p:ph type="title"/>
          </p:nvPr>
        </p:nvSpPr>
        <p:spPr/>
        <p:txBody>
          <a:bodyPr/>
          <a:lstStyle/>
          <a:p>
            <a:pPr fontAlgn="auto">
              <a:spcAft>
                <a:spcPts val="0"/>
              </a:spcAft>
              <a:defRPr/>
            </a:pPr>
            <a:r>
              <a:rPr lang="mn-MN" dirty="0" smtClean="0"/>
              <a:t>ТВ-5 /мэдээ/</a:t>
            </a:r>
            <a:endParaRPr lang="en-US" dirty="0"/>
          </a:p>
        </p:txBody>
      </p:sp>
      <p:pic>
        <p:nvPicPr>
          <p:cNvPr id="40963" name="Picture 2"/>
          <p:cNvPicPr>
            <a:picLocks noGrp="1" noChangeAspect="1" noChangeArrowheads="1"/>
          </p:cNvPicPr>
          <p:nvPr>
            <p:ph idx="1"/>
          </p:nvPr>
        </p:nvPicPr>
        <p:blipFill>
          <a:blip r:embed="rId2"/>
          <a:srcRect/>
          <a:stretch>
            <a:fillRect/>
          </a:stretch>
        </p:blipFill>
        <p:spPr>
          <a:xfrm>
            <a:off x="838200" y="1600200"/>
            <a:ext cx="7632700" cy="4586288"/>
          </a:xfrm>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Slide Number Placeholder 2"/>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pPr>
            <a:fld id="{A9887D1B-64A1-4BB4-B1F5-6F302AC67366}" type="slidenum">
              <a:rPr lang="en-US"/>
              <a:pPr fontAlgn="base">
                <a:spcBef>
                  <a:spcPct val="0"/>
                </a:spcBef>
                <a:spcAft>
                  <a:spcPct val="0"/>
                </a:spcAft>
              </a:pPr>
              <a:t>27</a:t>
            </a:fld>
            <a:endParaRPr lang="en-US"/>
          </a:p>
        </p:txBody>
      </p:sp>
      <p:sp>
        <p:nvSpPr>
          <p:cNvPr id="4" name="Title 3"/>
          <p:cNvSpPr>
            <a:spLocks noGrp="1"/>
          </p:cNvSpPr>
          <p:nvPr>
            <p:ph type="title"/>
          </p:nvPr>
        </p:nvSpPr>
        <p:spPr/>
        <p:txBody>
          <a:bodyPr/>
          <a:lstStyle/>
          <a:p>
            <a:pPr fontAlgn="auto">
              <a:spcAft>
                <a:spcPts val="0"/>
              </a:spcAft>
              <a:defRPr/>
            </a:pPr>
            <a:r>
              <a:rPr lang="en-US" dirty="0" smtClean="0"/>
              <a:t>UBS /</a:t>
            </a:r>
            <a:r>
              <a:rPr lang="mn-MN" dirty="0" smtClean="0"/>
              <a:t>Мэдээ/</a:t>
            </a:r>
            <a:endParaRPr lang="en-US" dirty="0"/>
          </a:p>
        </p:txBody>
      </p:sp>
      <p:pic>
        <p:nvPicPr>
          <p:cNvPr id="41987" name="Picture 3"/>
          <p:cNvPicPr>
            <a:picLocks noGrp="1" noChangeAspect="1" noChangeArrowheads="1"/>
          </p:cNvPicPr>
          <p:nvPr>
            <p:ph idx="1"/>
          </p:nvPr>
        </p:nvPicPr>
        <p:blipFill>
          <a:blip r:embed="rId2"/>
          <a:srcRect/>
          <a:stretch>
            <a:fillRect/>
          </a:stretch>
        </p:blipFill>
        <p:spPr>
          <a:xfrm>
            <a:off x="533400" y="1219200"/>
            <a:ext cx="7848600" cy="4725988"/>
          </a:xfrm>
        </p:spPr>
      </p:pic>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Slide Number Placeholder 2"/>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pPr>
            <a:fld id="{DD225FFB-4E28-41F2-9DE1-7A1E064ACF3F}" type="slidenum">
              <a:rPr lang="en-US"/>
              <a:pPr fontAlgn="base">
                <a:spcBef>
                  <a:spcPct val="0"/>
                </a:spcBef>
                <a:spcAft>
                  <a:spcPct val="0"/>
                </a:spcAft>
              </a:pPr>
              <a:t>28</a:t>
            </a:fld>
            <a:endParaRPr lang="en-US"/>
          </a:p>
        </p:txBody>
      </p:sp>
      <p:sp>
        <p:nvSpPr>
          <p:cNvPr id="4" name="Title 3"/>
          <p:cNvSpPr>
            <a:spLocks noGrp="1"/>
          </p:cNvSpPr>
          <p:nvPr>
            <p:ph type="title"/>
          </p:nvPr>
        </p:nvSpPr>
        <p:spPr/>
        <p:txBody>
          <a:bodyPr/>
          <a:lstStyle/>
          <a:p>
            <a:pPr fontAlgn="auto">
              <a:spcAft>
                <a:spcPts val="0"/>
              </a:spcAft>
              <a:defRPr/>
            </a:pPr>
            <a:r>
              <a:rPr lang="en-US" dirty="0" smtClean="0"/>
              <a:t>UBS /</a:t>
            </a:r>
            <a:r>
              <a:rPr lang="mn-MN" dirty="0" smtClean="0"/>
              <a:t>Мэдээ/</a:t>
            </a:r>
            <a:endParaRPr lang="en-US" dirty="0"/>
          </a:p>
        </p:txBody>
      </p:sp>
      <p:pic>
        <p:nvPicPr>
          <p:cNvPr id="43011" name="Picture 2"/>
          <p:cNvPicPr>
            <a:picLocks noGrp="1" noChangeAspect="1" noChangeArrowheads="1"/>
          </p:cNvPicPr>
          <p:nvPr>
            <p:ph idx="1"/>
          </p:nvPr>
        </p:nvPicPr>
        <p:blipFill>
          <a:blip r:embed="rId2"/>
          <a:srcRect/>
          <a:stretch>
            <a:fillRect/>
          </a:stretch>
        </p:blipFill>
        <p:spPr>
          <a:xfrm>
            <a:off x="990600" y="1828800"/>
            <a:ext cx="7331075" cy="4419600"/>
          </a:xfrm>
        </p:spPr>
      </p:pic>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Slide Number Placeholder 2"/>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pPr>
            <a:fld id="{C3D47056-558E-4AFA-96DE-F086CADAFC5D}" type="slidenum">
              <a:rPr lang="en-US"/>
              <a:pPr fontAlgn="base">
                <a:spcBef>
                  <a:spcPct val="0"/>
                </a:spcBef>
                <a:spcAft>
                  <a:spcPct val="0"/>
                </a:spcAft>
              </a:pPr>
              <a:t>29</a:t>
            </a:fld>
            <a:endParaRPr lang="en-US"/>
          </a:p>
        </p:txBody>
      </p:sp>
      <p:sp>
        <p:nvSpPr>
          <p:cNvPr id="4" name="Title 3"/>
          <p:cNvSpPr>
            <a:spLocks noGrp="1"/>
          </p:cNvSpPr>
          <p:nvPr>
            <p:ph type="title"/>
          </p:nvPr>
        </p:nvSpPr>
        <p:spPr/>
        <p:txBody>
          <a:bodyPr/>
          <a:lstStyle/>
          <a:p>
            <a:pPr fontAlgn="auto">
              <a:spcAft>
                <a:spcPts val="0"/>
              </a:spcAft>
              <a:defRPr/>
            </a:pPr>
            <a:r>
              <a:rPr lang="mn-MN" dirty="0" smtClean="0"/>
              <a:t>ТВ-9 /Мэдээ/</a:t>
            </a:r>
            <a:endParaRPr lang="en-US" dirty="0"/>
          </a:p>
        </p:txBody>
      </p:sp>
      <p:pic>
        <p:nvPicPr>
          <p:cNvPr id="44035" name="Picture 1"/>
          <p:cNvPicPr>
            <a:picLocks noGrp="1" noChangeAspect="1" noChangeArrowheads="1"/>
          </p:cNvPicPr>
          <p:nvPr>
            <p:ph idx="1"/>
          </p:nvPr>
        </p:nvPicPr>
        <p:blipFill>
          <a:blip r:embed="rId3"/>
          <a:srcRect/>
          <a:stretch>
            <a:fillRect/>
          </a:stretch>
        </p:blipFill>
        <p:spPr>
          <a:xfrm>
            <a:off x="820738" y="1524000"/>
            <a:ext cx="7713662" cy="4564063"/>
          </a:xfr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Content Placeholder 2"/>
          <p:cNvSpPr>
            <a:spLocks noGrp="1"/>
          </p:cNvSpPr>
          <p:nvPr>
            <p:ph idx="1"/>
          </p:nvPr>
        </p:nvSpPr>
        <p:spPr>
          <a:xfrm>
            <a:off x="457200" y="1371600"/>
            <a:ext cx="8229600" cy="4876800"/>
          </a:xfrm>
        </p:spPr>
        <p:txBody>
          <a:bodyPr/>
          <a:lstStyle/>
          <a:p>
            <a:r>
              <a:rPr lang="mn-MN" smtClean="0"/>
              <a:t>“Монгол улсын Ерөнхийлөгчийн 2009 оны сонгуульд нэр дэвшигчдийн улс даяар үйл ажиллагаа явуулж байгаа Радио, Телевизээр явуулах төлбөртэй болон төлбөргүй нэвтрүүлгийн хуваарь”-ийг баталсан. </a:t>
            </a:r>
          </a:p>
          <a:p>
            <a:endParaRPr lang="en-US" smtClean="0"/>
          </a:p>
        </p:txBody>
      </p:sp>
      <p:sp>
        <p:nvSpPr>
          <p:cNvPr id="17410" name="Slide Number Placeholder 3"/>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pPr>
            <a:fld id="{12DFD535-B4BC-4192-AE56-154BC4708975}" type="slidenum">
              <a:rPr lang="en-US"/>
              <a:pPr fontAlgn="base">
                <a:spcBef>
                  <a:spcPct val="0"/>
                </a:spcBef>
                <a:spcAft>
                  <a:spcPct val="0"/>
                </a:spcAft>
              </a:pPr>
              <a:t>3</a:t>
            </a:fld>
            <a:endParaRPr lang="en-US"/>
          </a:p>
        </p:txBody>
      </p:sp>
      <p:sp>
        <p:nvSpPr>
          <p:cNvPr id="2" name="Title 1"/>
          <p:cNvSpPr>
            <a:spLocks noGrp="1"/>
          </p:cNvSpPr>
          <p:nvPr>
            <p:ph type="title"/>
          </p:nvPr>
        </p:nvSpPr>
        <p:spPr>
          <a:xfrm>
            <a:off x="457200" y="457200"/>
            <a:ext cx="8229600" cy="960438"/>
          </a:xfrm>
        </p:spPr>
        <p:txBody>
          <a:bodyPr>
            <a:normAutofit fontScale="90000"/>
          </a:bodyPr>
          <a:lstStyle/>
          <a:p>
            <a:pPr fontAlgn="auto">
              <a:spcAft>
                <a:spcPts val="0"/>
              </a:spcAft>
              <a:defRPr/>
            </a:pPr>
            <a:r>
              <a:rPr lang="mn-MN" sz="3100" dirty="0" smtClean="0"/>
              <a:t>Монгол улсын Сонгуулийн ерөнхий хорооны 2009.04.08-ны өдрийн тогтоолоор </a:t>
            </a:r>
            <a:endParaRPr lang="en-US" dirty="0">
              <a:latin typeface="Arial" pitchFamily="34" charset="0"/>
              <a:cs typeface="Arial" pitchFamily="34" charset="0"/>
            </a:endParaRPr>
          </a:p>
        </p:txBody>
      </p:sp>
      <p:graphicFrame>
        <p:nvGraphicFramePr>
          <p:cNvPr id="6" name="Content Placeholder 4"/>
          <p:cNvGraphicFramePr>
            <a:graphicFrameLocks/>
          </p:cNvGraphicFramePr>
          <p:nvPr/>
        </p:nvGraphicFramePr>
        <p:xfrm>
          <a:off x="533400" y="3886200"/>
          <a:ext cx="8229600" cy="1189038"/>
        </p:xfrm>
        <a:graphic>
          <a:graphicData uri="http://schemas.openxmlformats.org/drawingml/2006/table">
            <a:tbl>
              <a:tblPr firstRow="1" bandRow="1">
                <a:tableStyleId>{5C22544A-7EE6-4342-B048-85BDC9FD1C3A}</a:tableStyleId>
              </a:tblPr>
              <a:tblGrid>
                <a:gridCol w="1600200"/>
                <a:gridCol w="1371600"/>
                <a:gridCol w="1143000"/>
                <a:gridCol w="1371600"/>
                <a:gridCol w="1371600"/>
                <a:gridCol w="1371600"/>
              </a:tblGrid>
              <a:tr h="370840">
                <a:tc>
                  <a:txBody>
                    <a:bodyPr/>
                    <a:lstStyle/>
                    <a:p>
                      <a:endParaRPr lang="en-US" sz="2000" b="1" dirty="0"/>
                    </a:p>
                  </a:txBody>
                  <a:tcPr/>
                </a:tc>
                <a:tc>
                  <a:txBody>
                    <a:bodyPr/>
                    <a:lstStyle/>
                    <a:p>
                      <a:r>
                        <a:rPr lang="mn-MN" sz="2000" b="1" dirty="0" smtClean="0"/>
                        <a:t>МҮОНТВ</a:t>
                      </a:r>
                      <a:endParaRPr lang="en-US" sz="2000" b="1" dirty="0"/>
                    </a:p>
                  </a:txBody>
                  <a:tcPr/>
                </a:tc>
                <a:tc>
                  <a:txBody>
                    <a:bodyPr/>
                    <a:lstStyle/>
                    <a:p>
                      <a:r>
                        <a:rPr lang="en-US" sz="2000" b="1" dirty="0" smtClean="0"/>
                        <a:t>TB-5</a:t>
                      </a:r>
                      <a:endParaRPr lang="en-US" sz="2000" b="1" dirty="0"/>
                    </a:p>
                  </a:txBody>
                  <a:tcPr/>
                </a:tc>
                <a:tc>
                  <a:txBody>
                    <a:bodyPr/>
                    <a:lstStyle/>
                    <a:p>
                      <a:r>
                        <a:rPr lang="en-US" sz="2000" b="1" dirty="0" smtClean="0"/>
                        <a:t>TB -9</a:t>
                      </a:r>
                      <a:endParaRPr lang="en-US" sz="2000" b="1" dirty="0"/>
                    </a:p>
                  </a:txBody>
                  <a:tcPr/>
                </a:tc>
                <a:tc>
                  <a:txBody>
                    <a:bodyPr/>
                    <a:lstStyle/>
                    <a:p>
                      <a:r>
                        <a:rPr lang="en-US" sz="2000" b="1" dirty="0" smtClean="0"/>
                        <a:t>UBS</a:t>
                      </a:r>
                      <a:endParaRPr lang="en-US" sz="2000" b="1" dirty="0"/>
                    </a:p>
                  </a:txBody>
                  <a:tcPr/>
                </a:tc>
                <a:tc>
                  <a:txBody>
                    <a:bodyPr/>
                    <a:lstStyle/>
                    <a:p>
                      <a:r>
                        <a:rPr lang="en-US" sz="2000" b="1" dirty="0" smtClean="0"/>
                        <a:t>Ch-25</a:t>
                      </a:r>
                      <a:endParaRPr lang="en-US" sz="2000" b="1" dirty="0"/>
                    </a:p>
                  </a:txBody>
                  <a:tcPr/>
                </a:tc>
              </a:tr>
              <a:tr h="370840">
                <a:tc>
                  <a:txBody>
                    <a:bodyPr/>
                    <a:lstStyle/>
                    <a:p>
                      <a:r>
                        <a:rPr lang="mn-MN" sz="2000" b="1" dirty="0" smtClean="0"/>
                        <a:t>Төлбөргүй</a:t>
                      </a:r>
                      <a:endParaRPr lang="en-US" sz="2000" b="1" dirty="0"/>
                    </a:p>
                  </a:txBody>
                  <a:tcPr/>
                </a:tc>
                <a:tc>
                  <a:txBody>
                    <a:bodyPr/>
                    <a:lstStyle/>
                    <a:p>
                      <a:r>
                        <a:rPr lang="mn-MN" sz="2000" b="1" dirty="0" smtClean="0"/>
                        <a:t>210</a:t>
                      </a:r>
                      <a:endParaRPr lang="en-US" sz="2000" b="1" dirty="0"/>
                    </a:p>
                  </a:txBody>
                  <a:tcPr/>
                </a:tc>
                <a:tc>
                  <a:txBody>
                    <a:bodyPr/>
                    <a:lstStyle/>
                    <a:p>
                      <a:r>
                        <a:rPr lang="mn-MN" sz="2000" b="1" dirty="0" smtClean="0"/>
                        <a:t>200</a:t>
                      </a:r>
                      <a:endParaRPr lang="en-US" sz="2000" b="1" dirty="0"/>
                    </a:p>
                  </a:txBody>
                  <a:tcPr/>
                </a:tc>
                <a:tc>
                  <a:txBody>
                    <a:bodyPr/>
                    <a:lstStyle/>
                    <a:p>
                      <a:r>
                        <a:rPr lang="mn-MN" sz="2000" b="1" dirty="0" smtClean="0"/>
                        <a:t>160</a:t>
                      </a:r>
                      <a:endParaRPr lang="en-US" sz="2000" b="1" dirty="0"/>
                    </a:p>
                  </a:txBody>
                  <a:tcPr/>
                </a:tc>
                <a:tc>
                  <a:txBody>
                    <a:bodyPr/>
                    <a:lstStyle/>
                    <a:p>
                      <a:r>
                        <a:rPr lang="mn-MN" sz="2000" b="1" dirty="0" smtClean="0"/>
                        <a:t>120</a:t>
                      </a:r>
                      <a:endParaRPr lang="en-US" sz="2000" b="1" dirty="0"/>
                    </a:p>
                  </a:txBody>
                  <a:tcPr/>
                </a:tc>
                <a:tc>
                  <a:txBody>
                    <a:bodyPr/>
                    <a:lstStyle/>
                    <a:p>
                      <a:r>
                        <a:rPr lang="mn-MN" sz="2000" b="1" dirty="0" smtClean="0"/>
                        <a:t>120</a:t>
                      </a:r>
                      <a:endParaRPr lang="en-US" sz="2000" b="1" dirty="0"/>
                    </a:p>
                  </a:txBody>
                  <a:tcPr/>
                </a:tc>
              </a:tr>
              <a:tr h="370840">
                <a:tc>
                  <a:txBody>
                    <a:bodyPr/>
                    <a:lstStyle/>
                    <a:p>
                      <a:r>
                        <a:rPr lang="mn-MN" sz="2000" b="1" dirty="0" smtClean="0"/>
                        <a:t>Төлбөртэй</a:t>
                      </a:r>
                      <a:endParaRPr lang="en-US" sz="2000" b="1" dirty="0"/>
                    </a:p>
                  </a:txBody>
                  <a:tcPr/>
                </a:tc>
                <a:tc>
                  <a:txBody>
                    <a:bodyPr/>
                    <a:lstStyle/>
                    <a:p>
                      <a:r>
                        <a:rPr lang="mn-MN" sz="2000" b="1" dirty="0" smtClean="0"/>
                        <a:t>180</a:t>
                      </a:r>
                      <a:endParaRPr lang="en-US" sz="2000" b="1" dirty="0"/>
                    </a:p>
                  </a:txBody>
                  <a:tcPr/>
                </a:tc>
                <a:tc>
                  <a:txBody>
                    <a:bodyPr/>
                    <a:lstStyle/>
                    <a:p>
                      <a:r>
                        <a:rPr lang="mn-MN" sz="2000" b="1" dirty="0" smtClean="0"/>
                        <a:t>540</a:t>
                      </a:r>
                      <a:endParaRPr lang="en-US" sz="2000" b="1" dirty="0"/>
                    </a:p>
                  </a:txBody>
                  <a:tcPr/>
                </a:tc>
                <a:tc>
                  <a:txBody>
                    <a:bodyPr/>
                    <a:lstStyle/>
                    <a:p>
                      <a:r>
                        <a:rPr lang="mn-MN" sz="2000" b="1" dirty="0" smtClean="0"/>
                        <a:t>1620</a:t>
                      </a:r>
                      <a:endParaRPr lang="en-US" sz="2000" b="1" dirty="0"/>
                    </a:p>
                  </a:txBody>
                  <a:tcPr/>
                </a:tc>
                <a:tc>
                  <a:txBody>
                    <a:bodyPr/>
                    <a:lstStyle/>
                    <a:p>
                      <a:r>
                        <a:rPr lang="mn-MN" sz="2000" b="1" dirty="0" smtClean="0"/>
                        <a:t>1315</a:t>
                      </a:r>
                      <a:endParaRPr lang="en-US" sz="2000" b="1" dirty="0"/>
                    </a:p>
                  </a:txBody>
                  <a:tcPr/>
                </a:tc>
                <a:tc>
                  <a:txBody>
                    <a:bodyPr/>
                    <a:lstStyle/>
                    <a:p>
                      <a:r>
                        <a:rPr lang="mn-MN" sz="2000" b="1" dirty="0" smtClean="0"/>
                        <a:t>1200</a:t>
                      </a:r>
                      <a:endParaRPr lang="en-US" sz="2000" b="1" dirty="0"/>
                    </a:p>
                  </a:txBody>
                  <a:tcPr/>
                </a:tc>
              </a:tr>
            </a:tbl>
          </a:graphicData>
        </a:graphic>
      </p:graphicFrame>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Slide Number Placeholder 2"/>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pPr>
            <a:fld id="{7B5A5035-E29E-413F-A82E-0B7C667AB461}" type="slidenum">
              <a:rPr lang="en-US"/>
              <a:pPr fontAlgn="base">
                <a:spcBef>
                  <a:spcPct val="0"/>
                </a:spcBef>
                <a:spcAft>
                  <a:spcPct val="0"/>
                </a:spcAft>
              </a:pPr>
              <a:t>30</a:t>
            </a:fld>
            <a:endParaRPr lang="en-US"/>
          </a:p>
        </p:txBody>
      </p:sp>
      <p:sp>
        <p:nvSpPr>
          <p:cNvPr id="4" name="Title 3"/>
          <p:cNvSpPr>
            <a:spLocks noGrp="1"/>
          </p:cNvSpPr>
          <p:nvPr>
            <p:ph type="title"/>
          </p:nvPr>
        </p:nvSpPr>
        <p:spPr/>
        <p:txBody>
          <a:bodyPr/>
          <a:lstStyle/>
          <a:p>
            <a:pPr fontAlgn="auto">
              <a:spcAft>
                <a:spcPts val="0"/>
              </a:spcAft>
              <a:defRPr/>
            </a:pPr>
            <a:r>
              <a:rPr lang="mn-MN" dirty="0" smtClean="0"/>
              <a:t>ТВ-9 /Мэдээ/</a:t>
            </a:r>
            <a:endParaRPr lang="en-US" dirty="0"/>
          </a:p>
        </p:txBody>
      </p:sp>
      <p:pic>
        <p:nvPicPr>
          <p:cNvPr id="46083" name="Picture 1"/>
          <p:cNvPicPr>
            <a:picLocks noGrp="1" noChangeAspect="1" noChangeArrowheads="1"/>
          </p:cNvPicPr>
          <p:nvPr>
            <p:ph idx="1"/>
          </p:nvPr>
        </p:nvPicPr>
        <p:blipFill>
          <a:blip r:embed="rId2"/>
          <a:srcRect/>
          <a:stretch>
            <a:fillRect/>
          </a:stretch>
        </p:blipFill>
        <p:spPr>
          <a:xfrm>
            <a:off x="533400" y="1295400"/>
            <a:ext cx="7847013" cy="4724400"/>
          </a:xfrm>
        </p:spPr>
      </p:pic>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Slide Number Placeholder 2"/>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pPr>
            <a:fld id="{2A2BCF11-668F-4C35-B9EA-7BC30B7BE351}" type="slidenum">
              <a:rPr lang="en-US"/>
              <a:pPr fontAlgn="base">
                <a:spcBef>
                  <a:spcPct val="0"/>
                </a:spcBef>
                <a:spcAft>
                  <a:spcPct val="0"/>
                </a:spcAft>
              </a:pPr>
              <a:t>31</a:t>
            </a:fld>
            <a:endParaRPr lang="en-US"/>
          </a:p>
        </p:txBody>
      </p:sp>
      <p:sp>
        <p:nvSpPr>
          <p:cNvPr id="4" name="Title 3"/>
          <p:cNvSpPr>
            <a:spLocks noGrp="1"/>
          </p:cNvSpPr>
          <p:nvPr>
            <p:ph type="title"/>
          </p:nvPr>
        </p:nvSpPr>
        <p:spPr/>
        <p:txBody>
          <a:bodyPr/>
          <a:lstStyle/>
          <a:p>
            <a:pPr fontAlgn="auto">
              <a:spcAft>
                <a:spcPts val="0"/>
              </a:spcAft>
              <a:defRPr/>
            </a:pPr>
            <a:r>
              <a:rPr lang="mn-MN" dirty="0" smtClean="0"/>
              <a:t>25-р суваг /мэдээ/</a:t>
            </a:r>
            <a:endParaRPr lang="en-US" dirty="0"/>
          </a:p>
        </p:txBody>
      </p:sp>
      <p:pic>
        <p:nvPicPr>
          <p:cNvPr id="47107" name="Picture 2"/>
          <p:cNvPicPr>
            <a:picLocks noGrp="1" noChangeAspect="1" noChangeArrowheads="1"/>
          </p:cNvPicPr>
          <p:nvPr>
            <p:ph idx="1"/>
          </p:nvPr>
        </p:nvPicPr>
        <p:blipFill>
          <a:blip r:embed="rId2"/>
          <a:srcRect/>
          <a:stretch>
            <a:fillRect/>
          </a:stretch>
        </p:blipFill>
        <p:spPr>
          <a:xfrm>
            <a:off x="914400" y="1538288"/>
            <a:ext cx="7772400" cy="4686300"/>
          </a:xfrm>
        </p:spPr>
      </p:pic>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Slide Number Placeholder 2"/>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pPr>
            <a:fld id="{BA3FE90E-8AD7-4F76-A0B9-EDB8C75E4BA6}" type="slidenum">
              <a:rPr lang="en-US"/>
              <a:pPr fontAlgn="base">
                <a:spcBef>
                  <a:spcPct val="0"/>
                </a:spcBef>
                <a:spcAft>
                  <a:spcPct val="0"/>
                </a:spcAft>
              </a:pPr>
              <a:t>32</a:t>
            </a:fld>
            <a:endParaRPr lang="en-US"/>
          </a:p>
        </p:txBody>
      </p:sp>
      <p:sp>
        <p:nvSpPr>
          <p:cNvPr id="4" name="Title 3"/>
          <p:cNvSpPr>
            <a:spLocks noGrp="1"/>
          </p:cNvSpPr>
          <p:nvPr>
            <p:ph type="title"/>
          </p:nvPr>
        </p:nvSpPr>
        <p:spPr/>
        <p:txBody>
          <a:bodyPr/>
          <a:lstStyle/>
          <a:p>
            <a:pPr fontAlgn="auto">
              <a:spcAft>
                <a:spcPts val="0"/>
              </a:spcAft>
              <a:defRPr/>
            </a:pPr>
            <a:r>
              <a:rPr lang="mn-MN" dirty="0" smtClean="0"/>
              <a:t>25-р суваг /мэдээ/</a:t>
            </a:r>
            <a:endParaRPr lang="en-US" dirty="0"/>
          </a:p>
        </p:txBody>
      </p:sp>
      <p:pic>
        <p:nvPicPr>
          <p:cNvPr id="48131" name="Picture 2"/>
          <p:cNvPicPr>
            <a:picLocks noGrp="1" noChangeAspect="1" noChangeArrowheads="1"/>
          </p:cNvPicPr>
          <p:nvPr>
            <p:ph idx="1"/>
          </p:nvPr>
        </p:nvPicPr>
        <p:blipFill>
          <a:blip r:embed="rId2"/>
          <a:srcRect/>
          <a:stretch>
            <a:fillRect/>
          </a:stretch>
        </p:blipFill>
        <p:spPr>
          <a:xfrm>
            <a:off x="533400" y="1579563"/>
            <a:ext cx="8077200" cy="5126037"/>
          </a:xfrm>
        </p:spPr>
      </p:pic>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Slide Number Placeholder 2"/>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pPr>
            <a:fld id="{64C4887F-FE6E-472C-82E7-D2075C675BF6}" type="slidenum">
              <a:rPr lang="en-US"/>
              <a:pPr fontAlgn="base">
                <a:spcBef>
                  <a:spcPct val="0"/>
                </a:spcBef>
                <a:spcAft>
                  <a:spcPct val="0"/>
                </a:spcAft>
              </a:pPr>
              <a:t>33</a:t>
            </a:fld>
            <a:endParaRPr lang="en-US"/>
          </a:p>
        </p:txBody>
      </p:sp>
      <p:sp>
        <p:nvSpPr>
          <p:cNvPr id="4" name="Title 3"/>
          <p:cNvSpPr>
            <a:spLocks noGrp="1"/>
          </p:cNvSpPr>
          <p:nvPr>
            <p:ph type="title"/>
          </p:nvPr>
        </p:nvSpPr>
        <p:spPr/>
        <p:txBody>
          <a:bodyPr/>
          <a:lstStyle/>
          <a:p>
            <a:pPr fontAlgn="auto">
              <a:spcAft>
                <a:spcPts val="0"/>
              </a:spcAft>
              <a:defRPr/>
            </a:pPr>
            <a:endParaRPr lang="en-US"/>
          </a:p>
        </p:txBody>
      </p:sp>
      <p:pic>
        <p:nvPicPr>
          <p:cNvPr id="49155" name="Picture 2"/>
          <p:cNvPicPr>
            <a:picLocks noGrp="1" noChangeAspect="1" noChangeArrowheads="1"/>
          </p:cNvPicPr>
          <p:nvPr>
            <p:ph idx="1"/>
          </p:nvPr>
        </p:nvPicPr>
        <p:blipFill>
          <a:blip r:embed="rId2"/>
          <a:srcRect/>
          <a:stretch>
            <a:fillRect/>
          </a:stretch>
        </p:blipFill>
        <p:spPr>
          <a:xfrm>
            <a:off x="636588" y="1371600"/>
            <a:ext cx="8202612" cy="4945063"/>
          </a:xfrm>
        </p:spPr>
      </p:pic>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Slide Number Placeholder 2"/>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pPr>
            <a:fld id="{82BFCB48-985B-49C2-A21E-0414B2326EFB}" type="slidenum">
              <a:rPr lang="en-US"/>
              <a:pPr fontAlgn="base">
                <a:spcBef>
                  <a:spcPct val="0"/>
                </a:spcBef>
                <a:spcAft>
                  <a:spcPct val="0"/>
                </a:spcAft>
              </a:pPr>
              <a:t>34</a:t>
            </a:fld>
            <a:endParaRPr lang="en-US"/>
          </a:p>
        </p:txBody>
      </p:sp>
      <p:sp>
        <p:nvSpPr>
          <p:cNvPr id="4" name="Title 3"/>
          <p:cNvSpPr>
            <a:spLocks noGrp="1"/>
          </p:cNvSpPr>
          <p:nvPr>
            <p:ph type="title"/>
          </p:nvPr>
        </p:nvSpPr>
        <p:spPr/>
        <p:txBody>
          <a:bodyPr/>
          <a:lstStyle/>
          <a:p>
            <a:pPr fontAlgn="auto">
              <a:spcAft>
                <a:spcPts val="0"/>
              </a:spcAft>
              <a:defRPr/>
            </a:pPr>
            <a:endParaRPr lang="en-US"/>
          </a:p>
        </p:txBody>
      </p:sp>
      <p:pic>
        <p:nvPicPr>
          <p:cNvPr id="50179" name="Picture 2"/>
          <p:cNvPicPr>
            <a:picLocks noGrp="1" noChangeAspect="1" noChangeArrowheads="1"/>
          </p:cNvPicPr>
          <p:nvPr>
            <p:ph idx="1"/>
          </p:nvPr>
        </p:nvPicPr>
        <p:blipFill>
          <a:blip r:embed="rId2"/>
          <a:srcRect/>
          <a:stretch>
            <a:fillRect/>
          </a:stretch>
        </p:blipFill>
        <p:spPr>
          <a:xfrm>
            <a:off x="609600" y="1355725"/>
            <a:ext cx="8305800" cy="5006975"/>
          </a:xfrm>
        </p:spPr>
      </p:pic>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Content Placeholder 1"/>
          <p:cNvSpPr>
            <a:spLocks noGrp="1"/>
          </p:cNvSpPr>
          <p:nvPr>
            <p:ph idx="1"/>
          </p:nvPr>
        </p:nvSpPr>
        <p:spPr>
          <a:xfrm>
            <a:off x="990600" y="1981200"/>
            <a:ext cx="7162800" cy="2209800"/>
          </a:xfrm>
        </p:spPr>
        <p:txBody>
          <a:bodyPr/>
          <a:lstStyle/>
          <a:p>
            <a:pPr algn="ctr"/>
            <a:r>
              <a:rPr lang="mn-MN" sz="4400" smtClean="0"/>
              <a:t>АНХААРАЛ ХАНДУУЛСАНД БАЯРЛАЛАА</a:t>
            </a:r>
            <a:endParaRPr lang="en-US" sz="4400" smtClean="0"/>
          </a:p>
        </p:txBody>
      </p:sp>
      <p:sp>
        <p:nvSpPr>
          <p:cNvPr id="51202" name="Slide Number Placeholder 2"/>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pPr>
            <a:fld id="{24CFD5AA-A36F-45F5-A500-DF365C4F9B93}" type="slidenum">
              <a:rPr lang="en-US"/>
              <a:pPr fontAlgn="base">
                <a:spcBef>
                  <a:spcPct val="0"/>
                </a:spcBef>
                <a:spcAft>
                  <a:spcPct val="0"/>
                </a:spcAft>
              </a:pPr>
              <a:t>35</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Content Placeholder 1"/>
          <p:cNvSpPr>
            <a:spLocks noGrp="1"/>
          </p:cNvSpPr>
          <p:nvPr>
            <p:ph idx="1"/>
          </p:nvPr>
        </p:nvSpPr>
        <p:spPr/>
        <p:txBody>
          <a:bodyPr/>
          <a:lstStyle/>
          <a:p>
            <a:r>
              <a:rPr lang="mn-MN" smtClean="0">
                <a:latin typeface="Arial Mon" pitchFamily="34" charset="0"/>
              </a:rPr>
              <a:t>Мониторингид </a:t>
            </a:r>
            <a:r>
              <a:rPr lang="mn-MN" smtClean="0"/>
              <a:t>үндэсний хэмжээнд өргөн нэвтрүүлэг эрхэлдэг</a:t>
            </a:r>
          </a:p>
          <a:p>
            <a:pPr lvl="1"/>
            <a:r>
              <a:rPr lang="mn-MN" smtClean="0"/>
              <a:t>МҮОНТ</a:t>
            </a:r>
          </a:p>
          <a:p>
            <a:pPr lvl="1"/>
            <a:r>
              <a:rPr lang="en-US" smtClean="0"/>
              <a:t>UBS</a:t>
            </a:r>
            <a:endParaRPr lang="mn-MN" smtClean="0"/>
          </a:p>
          <a:p>
            <a:pPr lvl="1"/>
            <a:r>
              <a:rPr lang="en-US" smtClean="0"/>
              <a:t>TV5</a:t>
            </a:r>
            <a:endParaRPr lang="mn-MN" smtClean="0"/>
          </a:p>
          <a:p>
            <a:pPr lvl="1"/>
            <a:r>
              <a:rPr lang="en-US" smtClean="0"/>
              <a:t>TV9</a:t>
            </a:r>
            <a:endParaRPr lang="mn-MN" smtClean="0"/>
          </a:p>
          <a:p>
            <a:pPr lvl="1"/>
            <a:r>
              <a:rPr lang="en-US" smtClean="0"/>
              <a:t>MN 25 </a:t>
            </a:r>
            <a:r>
              <a:rPr lang="mn-MN" smtClean="0"/>
              <a:t>телевизийн таван</a:t>
            </a:r>
            <a:r>
              <a:rPr lang="en-US" smtClean="0"/>
              <a:t> </a:t>
            </a:r>
            <a:r>
              <a:rPr lang="mn-MN" smtClean="0"/>
              <a:t>сувгийг хамруулна.</a:t>
            </a:r>
          </a:p>
          <a:p>
            <a:r>
              <a:rPr lang="mn-MN" b="1" i="1" smtClean="0">
                <a:latin typeface="Arial Mon" pitchFamily="34" charset="0"/>
              </a:rPr>
              <a:t>Хугацаа</a:t>
            </a:r>
          </a:p>
          <a:p>
            <a:pPr lvl="1"/>
            <a:r>
              <a:rPr lang="mn-MN" smtClean="0"/>
              <a:t>2009 оны 5 сарын 4-нөөс эхлэх  долоо хоногоос эхлэн сурталчилгааны хамгийн идэвхтэй үе болох сүүлийн хоёр  долоо хоногийн турш хийнэ. </a:t>
            </a:r>
            <a:endParaRPr lang="en-US" smtClean="0"/>
          </a:p>
          <a:p>
            <a:pPr lvl="1"/>
            <a:endParaRPr lang="mn-MN" smtClean="0"/>
          </a:p>
        </p:txBody>
      </p:sp>
      <p:sp>
        <p:nvSpPr>
          <p:cNvPr id="18434" name="Slide Number Placeholder 2"/>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pPr>
            <a:fld id="{42E04D58-652C-4308-A79B-8F79AF788B79}" type="slidenum">
              <a:rPr lang="en-US"/>
              <a:pPr fontAlgn="base">
                <a:spcBef>
                  <a:spcPct val="0"/>
                </a:spcBef>
                <a:spcAft>
                  <a:spcPct val="0"/>
                </a:spcAft>
              </a:pPr>
              <a:t>4</a:t>
            </a:fld>
            <a:endParaRPr lang="en-US"/>
          </a:p>
        </p:txBody>
      </p:sp>
      <p:sp>
        <p:nvSpPr>
          <p:cNvPr id="4" name="Title 3"/>
          <p:cNvSpPr>
            <a:spLocks noGrp="1"/>
          </p:cNvSpPr>
          <p:nvPr>
            <p:ph type="title"/>
          </p:nvPr>
        </p:nvSpPr>
        <p:spPr/>
        <p:txBody>
          <a:bodyPr>
            <a:normAutofit fontScale="90000"/>
          </a:bodyPr>
          <a:lstStyle/>
          <a:p>
            <a:pPr fontAlgn="auto">
              <a:spcAft>
                <a:spcPts val="0"/>
              </a:spcAft>
              <a:defRPr/>
            </a:pPr>
            <a:r>
              <a:rPr lang="mn-MN" dirty="0" smtClean="0"/>
              <a:t>Мониторингийн хүрээ, хугацаа</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Content Placeholder 1"/>
          <p:cNvSpPr>
            <a:spLocks noGrp="1"/>
          </p:cNvSpPr>
          <p:nvPr>
            <p:ph idx="1"/>
          </p:nvPr>
        </p:nvSpPr>
        <p:spPr/>
        <p:txBody>
          <a:bodyPr/>
          <a:lstStyle/>
          <a:p>
            <a:r>
              <a:rPr lang="mn-MN" smtClean="0"/>
              <a:t>Мониторингийг 2005 оны Ерөнхийлөгчийн, 2008 оны УИХ-ын сонгуулийн үеэр ашигласан, Словакийн МЕМО байгууллагын мэдээлэл цуглуулах, боловсруулах арга зүйн дагуу хийж, мэдээллийг дээрх байгууллагын өгсөн тусгай программаар боловсруулж байна.   </a:t>
            </a:r>
            <a:endParaRPr lang="en-US" smtClean="0"/>
          </a:p>
        </p:txBody>
      </p:sp>
      <p:sp>
        <p:nvSpPr>
          <p:cNvPr id="19458" name="Slide Number Placeholder 2"/>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pPr>
            <a:fld id="{2C73E39D-4DFA-4332-86E7-09CB34630A80}" type="slidenum">
              <a:rPr lang="en-US"/>
              <a:pPr fontAlgn="base">
                <a:spcBef>
                  <a:spcPct val="0"/>
                </a:spcBef>
                <a:spcAft>
                  <a:spcPct val="0"/>
                </a:spcAft>
              </a:pPr>
              <a:t>5</a:t>
            </a:fld>
            <a:endParaRPr lang="en-US"/>
          </a:p>
        </p:txBody>
      </p:sp>
      <p:sp>
        <p:nvSpPr>
          <p:cNvPr id="4" name="Title 3"/>
          <p:cNvSpPr>
            <a:spLocks noGrp="1"/>
          </p:cNvSpPr>
          <p:nvPr>
            <p:ph type="title"/>
          </p:nvPr>
        </p:nvSpPr>
        <p:spPr/>
        <p:txBody>
          <a:bodyPr/>
          <a:lstStyle/>
          <a:p>
            <a:pPr fontAlgn="auto">
              <a:spcAft>
                <a:spcPts val="0"/>
              </a:spcAft>
              <a:defRPr/>
            </a:pPr>
            <a:r>
              <a:rPr lang="mn-MN" dirty="0" smtClean="0"/>
              <a:t>Мониторингийн арга зүй</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pPr marL="365760" indent="-256032" fontAlgn="auto">
              <a:spcAft>
                <a:spcPts val="0"/>
              </a:spcAft>
              <a:buFont typeface="Wingdings 3"/>
              <a:buNone/>
              <a:defRPr/>
            </a:pPr>
            <a:endParaRPr lang="en-US" dirty="0" smtClean="0"/>
          </a:p>
          <a:p>
            <a:pPr marL="365760" indent="-256032" fontAlgn="auto">
              <a:spcAft>
                <a:spcPts val="0"/>
              </a:spcAft>
              <a:buFont typeface="Wingdings 3"/>
              <a:buChar char=""/>
              <a:defRPr/>
            </a:pPr>
            <a:r>
              <a:rPr lang="mn-MN" dirty="0" smtClean="0"/>
              <a:t>Үүнийг хийхдээ нам, нэр дэвшигчдэд ХМХ-ээс зориулсан эфирийн цаг, зай талбайг хэмжив. Радио, телевизийн хувьд улс төрийн этгээдүүдэд зориулсан цагийг хэмжихдээ дуу, дүрс аль алиныг нь минут, секундээр тооцсон.  Улс төрийн аль нэг этгээдийн тухай өөрөө бус сэтгүүлч, эсвэл өөр нэгэн этгээд, эсвэл өрсөлдөгч нь нэг өгүүлбэрт багтаан дурдаад өнгөрвөл шууд нэг секунд гэж тооцсон болно. Улс төрийн этгээдийн талаарх мэдээлэл гурван секундээс дээшгүй бол мөн нэг секунд гэж тооцов. Дэлгэц дээр нэг нэр дэвшигч ярьж байхад цаана нь нөгөө нэг нэр лэвшигч санаандгүй мэтээр өнгөрсөн дүрсийг ч хэмжсэн.</a:t>
            </a:r>
            <a:endParaRPr lang="en-US" dirty="0" smtClean="0"/>
          </a:p>
        </p:txBody>
      </p:sp>
      <p:sp>
        <p:nvSpPr>
          <p:cNvPr id="20482" name="Slide Number Placeholder 2"/>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pPr>
            <a:fld id="{3ED2878F-B491-4B46-A8F0-2786594B7737}" type="slidenum">
              <a:rPr lang="en-US"/>
              <a:pPr fontAlgn="base">
                <a:spcBef>
                  <a:spcPct val="0"/>
                </a:spcBef>
                <a:spcAft>
                  <a:spcPct val="0"/>
                </a:spcAft>
              </a:pPr>
              <a:t>6</a:t>
            </a:fld>
            <a:endParaRPr lang="en-US"/>
          </a:p>
        </p:txBody>
      </p:sp>
      <p:sp>
        <p:nvSpPr>
          <p:cNvPr id="4" name="Title 3"/>
          <p:cNvSpPr>
            <a:spLocks noGrp="1"/>
          </p:cNvSpPr>
          <p:nvPr>
            <p:ph type="title"/>
          </p:nvPr>
        </p:nvSpPr>
        <p:spPr/>
        <p:txBody>
          <a:bodyPr/>
          <a:lstStyle/>
          <a:p>
            <a:pPr fontAlgn="auto">
              <a:spcAft>
                <a:spcPts val="0"/>
              </a:spcAft>
              <a:defRPr/>
            </a:pPr>
            <a:r>
              <a:rPr lang="mn-MN" i="1" u="sng" dirty="0" smtClean="0"/>
              <a:t>Тоон шинжилгээ</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Content Placeholder 1"/>
          <p:cNvSpPr>
            <a:spLocks noGrp="1"/>
          </p:cNvSpPr>
          <p:nvPr>
            <p:ph idx="1"/>
          </p:nvPr>
        </p:nvSpPr>
        <p:spPr>
          <a:xfrm>
            <a:off x="457200" y="1481138"/>
            <a:ext cx="8229600" cy="4919662"/>
          </a:xfrm>
        </p:spPr>
        <p:txBody>
          <a:bodyPr/>
          <a:lstStyle/>
          <a:p>
            <a:r>
              <a:rPr lang="mn-MN" sz="1400" smtClean="0"/>
              <a:t>Чанарын шинжилгээгээр сонгуульд өрсөлдсөн улс төрийн нам, нэр дэвшигчдийн талаарх мэдээллийн агуулга нь эерэг, сөрөг, төвийг сахисан /нейтрал/ алин байсныг үнэлсэн юм. Энэ нь тухайн хэвлэл мэдээллийн байгууллага сонгуульд өрсөлдсөн нам, эвсэл, нэр дэвшигчдэд аль хэр шударга хандсаны үнэлгээ юм. Үнэлгээ нь таван шатлалт хэмжээстэй. Үүнд:  </a:t>
            </a:r>
            <a:endParaRPr lang="en-US" sz="1400" smtClean="0"/>
          </a:p>
          <a:p>
            <a:r>
              <a:rPr lang="mn-MN" sz="1400" b="1" smtClean="0"/>
              <a:t>Нэг</a:t>
            </a:r>
            <a:r>
              <a:rPr lang="mn-MN" sz="1400" smtClean="0"/>
              <a:t> гэсэн үнэлгээг тухайн этгээдийг маш эерэг буюу үнэлгээг тухайн улс төрийн этгээдийг маш эерэг буюу магтсан, биширсэн, тахин шүтсэн байдлаар, мэдээлэл нь хэт эерэг сэтгэл төрүүлэхүйц, сэтгэлийн хөдөлгөөн агуулсан тохиолдол өгөв.  </a:t>
            </a:r>
            <a:endParaRPr lang="en-US" sz="1400" smtClean="0"/>
          </a:p>
          <a:p>
            <a:r>
              <a:rPr lang="mn-MN" sz="1400" b="1" smtClean="0"/>
              <a:t>Хоёр </a:t>
            </a:r>
            <a:r>
              <a:rPr lang="mn-MN" sz="1400" smtClean="0"/>
              <a:t>гэсэн үнэлгээг хэт магтан биширсэн биш ч сонгогчдод тухайн этгээдийн талаар эерэг сэтгэгдэл төрүүлэхүйц мэдээллийг агуулсан бол өгөв.</a:t>
            </a:r>
            <a:endParaRPr lang="en-US" sz="1400" smtClean="0"/>
          </a:p>
          <a:p>
            <a:r>
              <a:rPr lang="mn-MN" sz="1400" b="1" smtClean="0"/>
              <a:t>Гурав </a:t>
            </a:r>
            <a:r>
              <a:rPr lang="mn-MN" sz="1400" smtClean="0"/>
              <a:t>гэсэн үнэлгээг тухайн этгээдийн талаар баримттай, сэтгэл хөдлөлгүйгээр мэдээллийг хүргэсэн тохиолдолд өгнө. </a:t>
            </a:r>
            <a:endParaRPr lang="en-US" sz="1400" smtClean="0"/>
          </a:p>
          <a:p>
            <a:r>
              <a:rPr lang="mn-MN" sz="1400" b="1" smtClean="0"/>
              <a:t>Дөрөв </a:t>
            </a:r>
            <a:r>
              <a:rPr lang="mn-MN" sz="1400" smtClean="0"/>
              <a:t>гэсэн үнэлгээг тухайн этгээдийг муулах хандлагатай, үзэгчдэд сөрөг сэтгэгдэл төрүүлэхүйц бол өгөв. </a:t>
            </a:r>
            <a:endParaRPr lang="en-US" sz="1400" smtClean="0"/>
          </a:p>
          <a:p>
            <a:r>
              <a:rPr lang="mn-MN" sz="1400" b="1" smtClean="0"/>
              <a:t>Тав </a:t>
            </a:r>
            <a:r>
              <a:rPr lang="mn-MN" sz="1400" smtClean="0"/>
              <a:t>гэсэн үнэлгээг улс төрийн этгээдийг илт муулсан, сөрөг сэтгэлийн хөдөлгөөн гаргаж буруутган, илт нэг талыг барьсан бол өгөв. </a:t>
            </a:r>
            <a:endParaRPr lang="en-US" sz="1400" smtClean="0"/>
          </a:p>
          <a:p>
            <a:r>
              <a:rPr lang="en-US" sz="1400" smtClean="0"/>
              <a:t>	</a:t>
            </a:r>
            <a:r>
              <a:rPr lang="mn-MN" sz="1400" smtClean="0"/>
              <a:t>Дээрх таван шатлалыг ашиглаж, нэгтгэн дүгнэхдээ эерэг, сөрөг, төвийг сахисан /нейтрал/ гэсэн үндсэн гурван түвшинт байдлаар дүгнэсэн болно. </a:t>
            </a:r>
            <a:endParaRPr lang="en-US" sz="1400" smtClean="0"/>
          </a:p>
          <a:p>
            <a:r>
              <a:rPr lang="mn-MN" sz="1400" smtClean="0"/>
              <a:t>	Учир нь тухайн этгээдийн талаарх мэдээллийг үнэлэхдээ ажиглагчид хэт туйлшран, эргэлзэх асуудал гаргахгүйн үүднээс 5 шатлалд хуваан үзэж байна. </a:t>
            </a:r>
            <a:endParaRPr lang="en-US" sz="1400" smtClean="0"/>
          </a:p>
          <a:p>
            <a:endParaRPr lang="en-US" sz="1400" smtClean="0"/>
          </a:p>
        </p:txBody>
      </p:sp>
      <p:sp>
        <p:nvSpPr>
          <p:cNvPr id="21506" name="Slide Number Placeholder 2"/>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pPr>
            <a:fld id="{0C98891B-A1C6-4025-AE6A-F1281103949A}" type="slidenum">
              <a:rPr lang="en-US"/>
              <a:pPr fontAlgn="base">
                <a:spcBef>
                  <a:spcPct val="0"/>
                </a:spcBef>
                <a:spcAft>
                  <a:spcPct val="0"/>
                </a:spcAft>
              </a:pPr>
              <a:t>7</a:t>
            </a:fld>
            <a:endParaRPr lang="en-US"/>
          </a:p>
        </p:txBody>
      </p:sp>
      <p:sp>
        <p:nvSpPr>
          <p:cNvPr id="4" name="Title 3"/>
          <p:cNvSpPr>
            <a:spLocks noGrp="1"/>
          </p:cNvSpPr>
          <p:nvPr>
            <p:ph type="title"/>
          </p:nvPr>
        </p:nvSpPr>
        <p:spPr/>
        <p:txBody>
          <a:bodyPr/>
          <a:lstStyle/>
          <a:p>
            <a:pPr fontAlgn="auto">
              <a:spcAft>
                <a:spcPts val="0"/>
              </a:spcAft>
              <a:defRPr/>
            </a:pPr>
            <a:r>
              <a:rPr lang="mn-MN" i="1" u="sng" dirty="0" smtClean="0"/>
              <a:t>Чанарын шинжилгээ</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Content Placeholder 2"/>
          <p:cNvSpPr>
            <a:spLocks noGrp="1"/>
          </p:cNvSpPr>
          <p:nvPr>
            <p:ph idx="1"/>
          </p:nvPr>
        </p:nvSpPr>
        <p:spPr/>
        <p:txBody>
          <a:bodyPr/>
          <a:lstStyle/>
          <a:p>
            <a:r>
              <a:rPr lang="mn-MN" sz="4000" smtClean="0"/>
              <a:t>Тэнцвэрт</a:t>
            </a:r>
            <a:r>
              <a:rPr lang="en-US" sz="4000" smtClean="0"/>
              <a:t>, </a:t>
            </a:r>
            <a:r>
              <a:rPr lang="mn-MN" sz="4000" smtClean="0"/>
              <a:t>шударга байдал</a:t>
            </a:r>
            <a:endParaRPr lang="en-US" sz="4000" smtClean="0"/>
          </a:p>
          <a:p>
            <a:r>
              <a:rPr lang="mn-MN" sz="4000" smtClean="0">
                <a:latin typeface="Arial" charset="0"/>
                <a:cs typeface="Arial" charset="0"/>
              </a:rPr>
              <a:t>Мэдээллийн өнгө аяс</a:t>
            </a:r>
            <a:endParaRPr lang="en-US" sz="4000" smtClean="0">
              <a:latin typeface="Arial" charset="0"/>
              <a:cs typeface="Arial" charset="0"/>
            </a:endParaRPr>
          </a:p>
          <a:p>
            <a:r>
              <a:rPr lang="mn-MN" sz="4000" smtClean="0">
                <a:latin typeface="Arial" charset="0"/>
                <a:cs typeface="Arial" charset="0"/>
              </a:rPr>
              <a:t>Хэвлэл мэдээллийн нөлөө</a:t>
            </a:r>
          </a:p>
          <a:p>
            <a:r>
              <a:rPr lang="mn-MN" sz="4000" smtClean="0"/>
              <a:t>Мэдээний хөтөлбөрийн тэнцвэрт байдал, мэргэжлийн түвшин</a:t>
            </a:r>
            <a:endParaRPr lang="en-US" sz="4000" smtClean="0"/>
          </a:p>
        </p:txBody>
      </p:sp>
      <p:sp>
        <p:nvSpPr>
          <p:cNvPr id="22530" name="Slide Number Placeholder 3"/>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pPr>
            <a:fld id="{D8145853-47FD-4DE1-A30F-D5D8B4B74D23}" type="slidenum">
              <a:rPr lang="en-US"/>
              <a:pPr fontAlgn="base">
                <a:spcBef>
                  <a:spcPct val="0"/>
                </a:spcBef>
                <a:spcAft>
                  <a:spcPct val="0"/>
                </a:spcAft>
              </a:pPr>
              <a:t>8</a:t>
            </a:fld>
            <a:endParaRPr lang="en-US"/>
          </a:p>
        </p:txBody>
      </p:sp>
      <p:sp>
        <p:nvSpPr>
          <p:cNvPr id="2" name="Title 1"/>
          <p:cNvSpPr>
            <a:spLocks noGrp="1"/>
          </p:cNvSpPr>
          <p:nvPr>
            <p:ph type="title"/>
          </p:nvPr>
        </p:nvSpPr>
        <p:spPr/>
        <p:txBody>
          <a:bodyPr/>
          <a:lstStyle/>
          <a:p>
            <a:pPr fontAlgn="auto">
              <a:spcAft>
                <a:spcPts val="0"/>
              </a:spcAft>
              <a:defRPr/>
            </a:pPr>
            <a:r>
              <a:rPr lang="mn-MN" dirty="0" smtClean="0"/>
              <a:t>Мониторингийн чиглэл</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pPr marL="365760" indent="-256032" fontAlgn="auto">
              <a:spcAft>
                <a:spcPts val="0"/>
              </a:spcAft>
              <a:buFont typeface="Wingdings 3"/>
              <a:buChar char=""/>
              <a:defRPr/>
            </a:pPr>
            <a:r>
              <a:rPr lang="mn-MN" dirty="0" smtClean="0"/>
              <a:t>Сонгуулийн мониторинг хийсэн 2 хоногийн хугацаанд </a:t>
            </a:r>
            <a:r>
              <a:rPr lang="en-US" dirty="0" smtClean="0"/>
              <a:t>(М</a:t>
            </a:r>
            <a:r>
              <a:rPr lang="mn-MN" dirty="0" smtClean="0"/>
              <a:t>ҮОН</a:t>
            </a:r>
            <a:r>
              <a:rPr lang="en-US" dirty="0" smtClean="0"/>
              <a:t>ТВ, UBS</a:t>
            </a:r>
            <a:r>
              <a:rPr lang="mn-MN" dirty="0" smtClean="0"/>
              <a:t>,</a:t>
            </a:r>
            <a:r>
              <a:rPr lang="en-US" dirty="0" smtClean="0"/>
              <a:t> 25-р </a:t>
            </a:r>
            <a:r>
              <a:rPr lang="en-US" dirty="0" err="1" smtClean="0"/>
              <a:t>суваг</a:t>
            </a:r>
            <a:r>
              <a:rPr lang="en-US" dirty="0" smtClean="0"/>
              <a:t>, TV</a:t>
            </a:r>
            <a:r>
              <a:rPr lang="mn-MN" dirty="0" smtClean="0"/>
              <a:t>5</a:t>
            </a:r>
            <a:r>
              <a:rPr lang="en-US" dirty="0" smtClean="0"/>
              <a:t>, TV9,) </a:t>
            </a:r>
            <a:r>
              <a:rPr lang="mn-MN" dirty="0" smtClean="0"/>
              <a:t>телевизийн нийт 10499 минут эфирт мониторинг хийхэд 5</a:t>
            </a:r>
            <a:r>
              <a:rPr lang="en-US" dirty="0" smtClean="0"/>
              <a:t>59</a:t>
            </a:r>
            <a:r>
              <a:rPr lang="mn-MN" dirty="0" smtClean="0"/>
              <a:t> минутыг сонгуулийн мэдээлэлд зориулсан байна.</a:t>
            </a:r>
            <a:endParaRPr lang="en-US" dirty="0" smtClean="0"/>
          </a:p>
          <a:p>
            <a:pPr marL="365760" indent="-256032" fontAlgn="auto">
              <a:spcAft>
                <a:spcPts val="0"/>
              </a:spcAft>
              <a:buFont typeface="Wingdings 3"/>
              <a:buChar char=""/>
              <a:defRPr/>
            </a:pPr>
            <a:r>
              <a:rPr lang="mn-MN" dirty="0" smtClean="0"/>
              <a:t>Мэдээний хөтөлбөрт Н.Энхбаярын талаар  эерэг мэдээлэл 1 цаг 40 минут, Ц.Элбэгдоржийн талаар  39 минут  байсан бол  Н.Энхбаярын талаар 9 минут, Ц.Элбэгдоржийн талаар  38 минутийн  сөрөг мэдээлэл  явсан байна. </a:t>
            </a:r>
            <a:endParaRPr lang="en-US" dirty="0" smtClean="0"/>
          </a:p>
          <a:p>
            <a:pPr marL="365760" indent="-256032" fontAlgn="auto">
              <a:spcAft>
                <a:spcPts val="0"/>
              </a:spcAft>
              <a:buFont typeface="Wingdings 3"/>
              <a:buNone/>
              <a:defRPr/>
            </a:pPr>
            <a:endParaRPr lang="en-US" dirty="0"/>
          </a:p>
        </p:txBody>
      </p:sp>
      <p:sp>
        <p:nvSpPr>
          <p:cNvPr id="23554" name="Slide Number Placeholder 2"/>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pPr fontAlgn="base">
              <a:spcBef>
                <a:spcPct val="0"/>
              </a:spcBef>
              <a:spcAft>
                <a:spcPct val="0"/>
              </a:spcAft>
            </a:pPr>
            <a:fld id="{48A09C3A-DD93-43A3-8B9F-389E71C52F2D}" type="slidenum">
              <a:rPr lang="en-US"/>
              <a:pPr fontAlgn="base">
                <a:spcBef>
                  <a:spcPct val="0"/>
                </a:spcBef>
                <a:spcAft>
                  <a:spcPct val="0"/>
                </a:spcAft>
              </a:pPr>
              <a:t>9</a:t>
            </a:fld>
            <a:endParaRPr lang="en-US"/>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2.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3.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4.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docProps/app.xml><?xml version="1.0" encoding="utf-8"?>
<Properties xmlns="http://schemas.openxmlformats.org/officeDocument/2006/extended-properties" xmlns:vt="http://schemas.openxmlformats.org/officeDocument/2006/docPropsVTypes">
  <Template>Concourse</Template>
  <TotalTime>1159</TotalTime>
  <Words>568</Words>
  <Application>Microsoft Office PowerPoint</Application>
  <PresentationFormat>On-screen Show (4:3)</PresentationFormat>
  <Paragraphs>105</Paragraphs>
  <Slides>35</Slides>
  <Notes>1</Notes>
  <HiddenSlides>0</HiddenSlides>
  <MMClips>0</MMClips>
  <ScaleCrop>false</ScaleCrop>
  <HeadingPairs>
    <vt:vector size="6" baseType="variant">
      <vt:variant>
        <vt:lpstr>Fonts Used</vt:lpstr>
      </vt:variant>
      <vt:variant>
        <vt:i4>8</vt:i4>
      </vt:variant>
      <vt:variant>
        <vt:lpstr>Design Template</vt:lpstr>
      </vt:variant>
      <vt:variant>
        <vt:i4>8</vt:i4>
      </vt:variant>
      <vt:variant>
        <vt:lpstr>Slide Titles</vt:lpstr>
      </vt:variant>
      <vt:variant>
        <vt:i4>35</vt:i4>
      </vt:variant>
    </vt:vector>
  </HeadingPairs>
  <TitlesOfParts>
    <vt:vector size="51" baseType="lpstr">
      <vt:lpstr>Lucida Sans Unicode</vt:lpstr>
      <vt:lpstr>Arial</vt:lpstr>
      <vt:lpstr>Wingdings 3</vt:lpstr>
      <vt:lpstr>Verdana</vt:lpstr>
      <vt:lpstr>Wingdings 2</vt:lpstr>
      <vt:lpstr>Calibri</vt:lpstr>
      <vt:lpstr>Times New Roman</vt:lpstr>
      <vt:lpstr>Arial Mon</vt:lpstr>
      <vt:lpstr>Concourse</vt:lpstr>
      <vt:lpstr>Concourse</vt:lpstr>
      <vt:lpstr>Concourse</vt:lpstr>
      <vt:lpstr>Concourse</vt:lpstr>
      <vt:lpstr>Concourse</vt:lpstr>
      <vt:lpstr>Concourse</vt:lpstr>
      <vt:lpstr>Concourse</vt:lpstr>
      <vt:lpstr>Concourse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vector>
  </TitlesOfParts>
  <Company>mcs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enkhee</cp:lastModifiedBy>
  <cp:revision>141</cp:revision>
  <dcterms:created xsi:type="dcterms:W3CDTF">2008-06-12T17:02:02Z</dcterms:created>
  <dcterms:modified xsi:type="dcterms:W3CDTF">2009-05-13T02:15:12Z</dcterms:modified>
</cp:coreProperties>
</file>